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</p:sldMasterIdLst>
  <p:sldIdLst>
    <p:sldId id="256" r:id="rId3"/>
    <p:sldId id="300" r:id="rId4"/>
    <p:sldId id="257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3T12:30:46.2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3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0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80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3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8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7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716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649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9556-8B44-4FD9-B8EE-30D378A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F456-2105-4042-99DB-FA0C836A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2D3E-3577-4597-A8C1-F0D5B6DA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87EC-9AAF-4522-BE08-E2C934E8036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3323-1017-4F72-900D-5C3755A0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C762-591B-4FAE-B494-55AD992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4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5E7C-2BFE-4798-AA3C-5936EDDF0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DA300-480F-4A65-93F9-C1F7E5DE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21CB8-3C1F-4570-8455-476DE856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87EC-9AAF-4522-BE08-E2C934E8036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F715-C6B6-469B-873B-6A45CF3D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E79F6-6E81-43AB-8E27-7F866ACC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3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1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9556-8B44-4FD9-B8EE-30D378A7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F456-2105-4042-99DB-FA0C836A3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2D3E-3577-4597-A8C1-F0D5B6DA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87EC-9AAF-4522-BE08-E2C934E8036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53323-1017-4F72-900D-5C3755A0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C762-591B-4FAE-B494-55AD992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4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857EA4-136B-4473-A7AC-4E4674D153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8273141" y="6313176"/>
            <a:ext cx="33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596554" y="6313177"/>
            <a:ext cx="432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37447334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9281349" y="3135087"/>
            <a:ext cx="536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Kotlin PTP 5.203&amp;4 - Mobile Development (Android &amp; Hybrid)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11425647" y="45553"/>
            <a:ext cx="67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sz="1400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439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985E-EAF9-4955-891D-5CE7308E1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Jetpack Compose – Android Development</a:t>
            </a:r>
          </a:p>
        </p:txBody>
      </p:sp>
    </p:spTree>
    <p:extLst>
      <p:ext uri="{BB962C8B-B14F-4D97-AF65-F5344CB8AC3E}">
        <p14:creationId xmlns:p14="http://schemas.microsoft.com/office/powerpoint/2010/main" val="171784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EF49-006E-4D13-8D9E-E0D0CC34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Testing Jetpack Compose UIs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2EE6F-51EF-4DD7-9399-B1ACC660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Compose UI Testing Library: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composeTestRule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onNodeWithText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Unit Testing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Composables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Testing UI logic.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Espresso Interoperability: Combining Compose with existing Espresso tests.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Screenshot Testing: Comparing UI snapshots.</a:t>
            </a:r>
          </a:p>
        </p:txBody>
      </p:sp>
    </p:spTree>
    <p:extLst>
      <p:ext uri="{BB962C8B-B14F-4D97-AF65-F5344CB8AC3E}">
        <p14:creationId xmlns:p14="http://schemas.microsoft.com/office/powerpoint/2010/main" val="153993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3261-79EC-46DE-8ED4-F004CAEC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Advanced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B38A-AE35-49FF-930E-3EC99859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with Views: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AndroidView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include XML-based views.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Performance Optimization: Avoiding unnecessary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Custom Layouts: Implementing layouts beyond Row, Column, Box.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Accessibility in Compose: semantics for better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70683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B1E0-A559-4400-AA97-C8DAC504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Coroutines and Jetpack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F1BD-A146-46E2-A5D3-0E8060BF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Coroutines: Running suspend functions in Compose.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Handling Side Effects: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SideEffect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produceState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rememberCoroutineScope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Interacting with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Calling suspend functions from Compose UI.</a:t>
            </a:r>
          </a:p>
        </p:txBody>
      </p:sp>
    </p:spTree>
    <p:extLst>
      <p:ext uri="{BB962C8B-B14F-4D97-AF65-F5344CB8AC3E}">
        <p14:creationId xmlns:p14="http://schemas.microsoft.com/office/powerpoint/2010/main" val="222897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9782-6DB1-499D-9D6B-F06718AA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Jetpack Compose for Desktop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6BEF-48F0-4671-B31A-A0084FD6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Compose Multiplatform: Using Jetpack Compose for Desktop applications.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Platform-specific APIs: Window handling, keyboard shortcuts.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Differences from Android Compose: Event handling, threading.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Building Standalone Desktop Apps: Packaging with Gradle.</a:t>
            </a:r>
          </a:p>
        </p:txBody>
      </p:sp>
    </p:spTree>
    <p:extLst>
      <p:ext uri="{BB962C8B-B14F-4D97-AF65-F5344CB8AC3E}">
        <p14:creationId xmlns:p14="http://schemas.microsoft.com/office/powerpoint/2010/main" val="379985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419F25-3F43-44BA-B5BD-0FF6A6A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80BCD1-1914-4E54-B208-B03DC0198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Basics of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State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Theming and Styling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Navigation in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UI Components &amp; Widgets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Animations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22D9F-5FD1-40B8-88CC-7BB5341F07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Interaction and Gestures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Testing Jetpack Compose UIs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Advanced Topics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Coroutines and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Jetpack Compose for Desktop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7EDB1-7762-478C-8193-A0EA24D518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>
                <a:solidFill>
                  <a:schemeClr val="lt1"/>
                </a:solidFill>
              </a:rPr>
              <a:pPr algn="r">
                <a:buSzPct val="25000"/>
              </a:pPr>
              <a:t>2</a:t>
            </a:fld>
            <a:endParaRPr lang="en-US" sz="9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2804C1-1D8E-4903-8DEF-5C2E7940B29D}"/>
                  </a:ext>
                </a:extLst>
              </p14:cNvPr>
              <p14:cNvContentPartPr/>
              <p14:nvPr/>
            </p14:nvContentPartPr>
            <p14:xfrm>
              <a:off x="4055686" y="154700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2804C1-1D8E-4903-8DEF-5C2E7940B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7686" y="1439003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9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EF6F-D61E-413E-BE41-BA5797B1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Basics of Jetpack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2920-92EE-4A7A-82C5-3CBA33D2E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Introduction: Jetpack Compose is a modern UI toolkit for Android, replacing XML-based layouts with a declarative approach.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Composable Functions: The building blocks of Compose UI, created using the @Composable annotation.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The mechanism by which Compose updates UI when state changes.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Modifiers: Used to modify appearance, layout, and behavior of UI elements.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Preview Annotations: @Preview helps in visualizing UI elements in Android Studio.</a:t>
            </a:r>
          </a:p>
        </p:txBody>
      </p:sp>
    </p:spTree>
    <p:extLst>
      <p:ext uri="{BB962C8B-B14F-4D97-AF65-F5344CB8AC3E}">
        <p14:creationId xmlns:p14="http://schemas.microsoft.com/office/powerpoint/2010/main" val="291377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F17D-BA6D-4F21-A83B-D44CC224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State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3E91-D446-4A96-8EAE-8B020526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Remember API (remember): Retains state across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MutableState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mutableStateOf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 is used for state changes; interoperability with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State Hoisting: Lifting state to a higher-level component to ensure proper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Integration: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 in Compose to manage UI state.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Side Effects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LaunchedEffect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rememberUpdatedState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DisposableEffect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): Managing one-time or continuous UI updates.</a:t>
            </a:r>
          </a:p>
        </p:txBody>
      </p:sp>
    </p:spTree>
    <p:extLst>
      <p:ext uri="{BB962C8B-B14F-4D97-AF65-F5344CB8AC3E}">
        <p14:creationId xmlns:p14="http://schemas.microsoft.com/office/powerpoint/2010/main" val="37705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BA35-188B-4FF5-AC4B-62D02F0B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Theming and Styling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9832-971E-46E2-A860-E8E0086A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Material Design in Compose: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MaterialTheme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consistent design.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Typography: Typography class for fonts and styles.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Colors: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ColorScheme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dynamic theming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MaterialTheme.colorScheme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Shapes &amp; Elevations: Shapes for rounded corners, shadows,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Dark Mode Support: Automatic theme switching.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Custom Themes: Extending and modifying Compose themes.</a:t>
            </a:r>
          </a:p>
        </p:txBody>
      </p:sp>
    </p:spTree>
    <p:extLst>
      <p:ext uri="{BB962C8B-B14F-4D97-AF65-F5344CB8AC3E}">
        <p14:creationId xmlns:p14="http://schemas.microsoft.com/office/powerpoint/2010/main" val="42340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9741-5212-47BB-A544-6E8459FB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Navigation in Jetpack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4A4F0-D9FB-4643-97D7-80B6E930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Jetpack Navigation Component: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NavController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NavHost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managing screen transitions.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Navigation Arguments: Passing data between screens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navArguments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Deep Linking: Opening specific screens using URLs.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Bottom Navigation &amp; Drawer: Implementing tab-based navigation.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Navigation Back Handling: Managing the back stack properly.</a:t>
            </a:r>
          </a:p>
        </p:txBody>
      </p:sp>
    </p:spTree>
    <p:extLst>
      <p:ext uri="{BB962C8B-B14F-4D97-AF65-F5344CB8AC3E}">
        <p14:creationId xmlns:p14="http://schemas.microsoft.com/office/powerpoint/2010/main" val="250589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BC8A-A50A-4A56-95C3-D4218136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UI Components &amp; Widgets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63D5-E8B8-4E2C-84A8-0A7CCCCE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Basic Components: Text, Button, Image, Card, Row, Column, Box.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Lists &amp; Lazy Components: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LazyColumn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LazyRow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for efficient lists.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Forms and Inputs: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Checkbox, Switch, Slider,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RadioButton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Dialogs,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Snackbars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and Toasts: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AlertDialog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SnackbarHost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4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A3DC-FD30-4AB1-A5C9-7B653D02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Animations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4054-9B96-4800-AD12-DD727FB1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Implicit Animations: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animateContentSize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animateDpAsState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animateColorAsState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Explicit Animations: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updateTransition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AnimatedVisibility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Gesture-based Animations: Combining gestures with animations.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Lottie Animations: Using Lottie for animated illustrations.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Physics-based Animations: spring(), tween(), and keyframes().</a:t>
            </a:r>
          </a:p>
        </p:txBody>
      </p:sp>
    </p:spTree>
    <p:extLst>
      <p:ext uri="{BB962C8B-B14F-4D97-AF65-F5344CB8AC3E}">
        <p14:creationId xmlns:p14="http://schemas.microsoft.com/office/powerpoint/2010/main" val="7118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B51D-068A-4F20-84AE-FE40D66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Interaction and Gestures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97F7-1183-4D39-B28B-766CE0F1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Click and Tap Handling: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Modifier.clickable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Modifier.pointerInput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Drag and Drop: Implementing draggable UI elements.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Multi-Touch Gestures: Pinch to zoom, long-press, etc.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Custom Gestures: Using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detectTapGestures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3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1038</TotalTime>
  <Words>628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Times New Roman</vt:lpstr>
      <vt:lpstr>Wingdings</vt:lpstr>
      <vt:lpstr>Aceec Theme</vt:lpstr>
      <vt:lpstr>USHE_slide options</vt:lpstr>
      <vt:lpstr>Jetpack Compose – Android Development</vt:lpstr>
      <vt:lpstr>AGENDA</vt:lpstr>
      <vt:lpstr>Basics of Jetpack Compose</vt:lpstr>
      <vt:lpstr>State Management</vt:lpstr>
      <vt:lpstr>Theming and Styling</vt:lpstr>
      <vt:lpstr>Navigation in Jetpack Compose</vt:lpstr>
      <vt:lpstr>UI Components &amp; Widgets</vt:lpstr>
      <vt:lpstr>Animations</vt:lpstr>
      <vt:lpstr>Interaction and Gestures</vt:lpstr>
      <vt:lpstr>Testing Jetpack Compose UIs</vt:lpstr>
      <vt:lpstr>Advanced Topics</vt:lpstr>
      <vt:lpstr>Coroutines and Jetpack Compose</vt:lpstr>
      <vt:lpstr>Jetpack Compose for Desktop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Compose – Android Development</dc:title>
  <dc:creator>ccs</dc:creator>
  <cp:lastModifiedBy>ccs</cp:lastModifiedBy>
  <cp:revision>14</cp:revision>
  <dcterms:created xsi:type="dcterms:W3CDTF">2025-02-23T16:56:42Z</dcterms:created>
  <dcterms:modified xsi:type="dcterms:W3CDTF">2025-02-25T07:44:44Z</dcterms:modified>
</cp:coreProperties>
</file>