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09" r:id="rId2"/>
  </p:sldMasterIdLst>
  <p:sldIdLst>
    <p:sldId id="256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0FED5-495C-440C-AFC9-ED276D853870}" v="385" dt="2024-09-17T20:36:5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600200"/>
            <a:ext cx="4397375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9200" y="1600200"/>
            <a:ext cx="36576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29200" y="3252788"/>
            <a:ext cx="36576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17992C-9D81-4961-8854-1C5B365D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8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12888"/>
            <a:ext cx="8232775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5050971"/>
            <a:ext cx="82296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89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481138"/>
            <a:ext cx="4484688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8250" y="1481138"/>
            <a:ext cx="363855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5343525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19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2913" y="4359275"/>
            <a:ext cx="3482975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82912" y="1681163"/>
            <a:ext cx="3482975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8109" y="1681163"/>
            <a:ext cx="1220716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109" y="2647157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109" y="3613151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1874" y="1681163"/>
            <a:ext cx="1304925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874" y="2651590"/>
            <a:ext cx="1304925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81874" y="3613151"/>
            <a:ext cx="1304925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53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92613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817688"/>
            <a:ext cx="2107324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4622" y="1794947"/>
            <a:ext cx="153461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4622" y="2707481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4622" y="3597275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1596" y="4347439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31596" y="1806537"/>
            <a:ext cx="2107323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4580" y="1794947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579" y="2707481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579" y="3579818"/>
            <a:ext cx="153462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00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6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C017992C-9D81-4961-8854-1C5B365DE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6A3290-11CC-4101-8CA9-85B8AD37949F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17992C-9D81-4961-8854-1C5B365DE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441450"/>
            <a:ext cx="8232775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2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556327"/>
            <a:ext cx="3635375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542" y="1556327"/>
            <a:ext cx="4452257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4542" y="3971925"/>
            <a:ext cx="4452258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5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399197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94830" y="1552575"/>
            <a:ext cx="399197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8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1552575"/>
            <a:ext cx="2595603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4199" y="1552575"/>
            <a:ext cx="2595602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1197" y="1552575"/>
            <a:ext cx="2595603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188595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72593" y="1552575"/>
            <a:ext cx="188595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87986" y="1552575"/>
            <a:ext cx="188595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03378" y="1552575"/>
            <a:ext cx="188595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2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17992C-9D81-4961-8854-1C5B365DE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E60E5A98-5B99-4D6F-BB17-A5CDB2B2C0F9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200" y="76200"/>
            <a:ext cx="1905000" cy="9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39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6290315" y="3135086"/>
            <a:ext cx="536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Kotlin PTP 5.203&amp;4 - Mobile Development (Android &amp; Hybrid)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8569235" y="45552"/>
            <a:ext cx="50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745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Android Project folder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D7466-737E-4402-8E1F-1F127D85DA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8232775" cy="4709968"/>
          </a:xfrm>
        </p:spPr>
        <p:txBody>
          <a:bodyPr/>
          <a:lstStyle/>
          <a:p>
            <a:pPr marL="101600" indent="0">
              <a:buNone/>
            </a:pPr>
            <a:r>
              <a:rPr lang="en-US" sz="3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res/drawable folder</a:t>
            </a:r>
          </a:p>
          <a:p>
            <a:pPr marL="457200" indent="-457200">
              <a:spcBef>
                <a:spcPct val="0"/>
              </a:spcBef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contains the different types of images used for the development of the application. </a:t>
            </a:r>
            <a:endParaRPr lang="en-US" sz="30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0"/>
              </a:spcBef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add all the images in a drawable folder for the application development.</a:t>
            </a:r>
          </a:p>
          <a:p>
            <a:pPr marL="0" indent="0">
              <a:spcBef>
                <a:spcPct val="0"/>
              </a:spcBef>
              <a:buNone/>
            </a:pP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0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97CA92-2AA5-4437-8A3F-2D011148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923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AB1F7-6808-49F9-B01C-37A6B45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42E53E-A646-4331-BDF9-233F3437B4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32775" cy="4709968"/>
          </a:xfrm>
        </p:spPr>
        <p:txBody>
          <a:bodyPr/>
          <a:lstStyle/>
          <a:p>
            <a:pPr marL="101600" indent="0">
              <a:buNone/>
            </a:pPr>
            <a:r>
              <a:rPr lang="en-US" sz="3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res/mipmap folder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folder contains launcher.xml files to define icons that are used to show on the home screen. 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1063-DB90-4D59-9D40-35B93A09F4E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9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EFC648-A9A8-4EF6-800D-22F8B79026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contains different density types of icons depending upon the size of the device such as </a:t>
            </a:r>
            <a:r>
              <a:rPr lang="en-US" sz="30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hdpi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mdpi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xhdpi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en-US" sz="3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indent="0">
              <a:buNone/>
            </a:pPr>
            <a:r>
              <a:rPr lang="en-US" sz="3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res/values folder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folder contains a number of XML files like strings, dimensions, colors, and style definitions. 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most important files is the </a:t>
            </a:r>
            <a:r>
              <a:rPr lang="en-US" sz="3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 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which contains the resources.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401475-A46E-42BC-A5D8-EDBCBD6E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40483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918C-7138-505B-0313-805ADF2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pPr algn="ctr"/>
            <a:r>
              <a:rPr lang="en-US" sz="3600" b="1" dirty="0" err="1">
                <a:solidFill>
                  <a:srgbClr val="273239"/>
                </a:solidFill>
                <a:latin typeface="Nunito"/>
              </a:rPr>
              <a:t>Gradle</a:t>
            </a:r>
            <a:r>
              <a:rPr lang="en-US" sz="3600" b="1" dirty="0">
                <a:solidFill>
                  <a:srgbClr val="273239"/>
                </a:solidFill>
                <a:latin typeface="Nunito"/>
              </a:rPr>
              <a:t> Scripts folder</a:t>
            </a:r>
            <a:endParaRPr lang="en-US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48354-1260-4F95-ACEF-46410FCE9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D7D38-6477-9544-8BFC-B6CBF6B96D77}"/>
              </a:ext>
            </a:extLst>
          </p:cNvPr>
          <p:cNvSpPr txBox="1"/>
          <p:nvPr/>
        </p:nvSpPr>
        <p:spPr>
          <a:xfrm>
            <a:off x="540061" y="1713090"/>
            <a:ext cx="80628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dirty="0">
                <a:solidFill>
                  <a:srgbClr val="273239"/>
                </a:solidFill>
                <a:latin typeface="Nunito"/>
              </a:rPr>
              <a:t>Gradle means automated build system and it contains a number of files that are used to define a build configuration that can be applied to all modules in our application. </a:t>
            </a:r>
            <a:endParaRPr lang="en-US" sz="3200">
              <a:solidFill>
                <a:srgbClr val="000000"/>
              </a:solidFill>
              <a:latin typeface="Century Schoolbook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251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3DB37-B7DA-48CC-8D2C-87C61004BF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(Project) there are </a:t>
            </a:r>
            <a:r>
              <a:rPr lang="en-US" sz="2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buildscripts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in </a:t>
            </a:r>
            <a:r>
              <a:rPr lang="en-US" sz="2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(Module) plugins and implementations are used to build configurations that can be applied to all our application modules.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8E1F63-6E32-4BE0-A62C-82C59966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66A918-8188-4646-8BBA-F359C48464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94238" y="1552574"/>
            <a:ext cx="3992562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Android Studio is the official IDE (Integrated Development Environment) developed by the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JetBrains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community which is freely provided by Google for android app development.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After completing the setup of Android Architecture we can create an android application in the studio.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We need to create a new project for each sample application.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F6B846-0CB0-479B-9ED7-38F23E09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DC6BE7-852B-4902-800A-8EBD6F0B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9258" y="2537460"/>
            <a:ext cx="5410200" cy="1097279"/>
          </a:xfrm>
        </p:spPr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F9F1D-8479-42A7-904C-AD277B4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48065"/>
            <a:ext cx="5319713" cy="608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20A2-E63C-4BC8-8E9D-017FCC33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236"/>
            <a:ext cx="8229600" cy="1097279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3C4C8-17DD-4B29-853C-DC309E670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2440" y="1322029"/>
            <a:ext cx="8232775" cy="4709968"/>
          </a:xfrm>
        </p:spPr>
        <p:txBody>
          <a:bodyPr/>
          <a:lstStyle/>
          <a:p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android project contains different types of app modules, source code files, and resource files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Manifests Folder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+ Kotlin Folder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(Resources) Folder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Drawable Folder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Mipmap Folder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Folder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Folder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Scripts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/>
              <a:buChar char="Ø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1588FC-92F8-4302-9E00-98734789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Manifests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CEB6AA-23AA-4C57-B30C-44027FF082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contains </a:t>
            </a:r>
            <a:r>
              <a:rPr lang="en-US" sz="3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AndroidManifest.xml 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creating our android application.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B28BE5-3660-E3AB-E436-B9A1D32F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" y="1371600"/>
            <a:ext cx="82703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FE65CF-076B-4FBC-8312-C67F2376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14847A-C9BC-44D7-8BFA-240D19A141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file contains information about our application such as the Android version, metadata, states package for Kotlin file, and other application components. 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acts as an intermediator between android OS and our application.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CC737-FE73-4D54-8C7B-AE41C855D6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9DFFD3-BC8B-457F-9E9C-4EF1EEB3CD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Java folder contains all the java and Kotlin source code (.java) files that we create during the app development, including other Test files. </a:t>
            </a:r>
            <a:endParaRPr lang="en-US" sz="3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F2D666-5563-00EF-8666-6282B9A6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6" y="1447800"/>
            <a:ext cx="8271204" cy="21050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ADFD1A4-648C-4574-8AA6-B57C9CF6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236"/>
            <a:ext cx="8229600" cy="1097279"/>
          </a:xfrm>
        </p:spPr>
        <p:txBody>
          <a:bodyPr/>
          <a:lstStyle/>
          <a:p>
            <a:r>
              <a:rPr lang="en-US" dirty="0"/>
              <a:t>Java + Kotlin </a:t>
            </a:r>
          </a:p>
        </p:txBody>
      </p:sp>
    </p:spTree>
    <p:extLst>
      <p:ext uri="{BB962C8B-B14F-4D97-AF65-F5344CB8AC3E}">
        <p14:creationId xmlns:p14="http://schemas.microsoft.com/office/powerpoint/2010/main" val="1818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B14FEE-4F79-4502-9902-F418EB93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56E89-EB69-4191-A29F-9FD7D016E7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create any new project using Kotlin, by default the class file </a:t>
            </a:r>
            <a:r>
              <a:rPr lang="en-US" sz="30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will create automatically under the package name “</a:t>
            </a:r>
            <a:r>
              <a:rPr lang="en-US" sz="30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com.example.applicationname</a:t>
            </a:r>
            <a:r>
              <a:rPr lang="en-US" sz="3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005D-81AF-4E6C-9638-52EFA399C56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6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72B9-4AF8-410F-941E-B6E88D2D55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resource folder is the most important folder because it contains all the non-code sources like images, XML layouts, and UI strings for our android application.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A9EAE9-7C8B-6E0A-BDC9-EADBA4A1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0" y="1552575"/>
            <a:ext cx="4095750" cy="462115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44CAFD-103A-407B-8B46-29551840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(res)</a:t>
            </a:r>
          </a:p>
        </p:txBody>
      </p:sp>
    </p:spTree>
    <p:extLst>
      <p:ext uri="{BB962C8B-B14F-4D97-AF65-F5344CB8AC3E}">
        <p14:creationId xmlns:p14="http://schemas.microsoft.com/office/powerpoint/2010/main" val="12132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935</TotalTime>
  <Words>458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Calibri</vt:lpstr>
      <vt:lpstr>Century Schoolbook</vt:lpstr>
      <vt:lpstr>Nunito</vt:lpstr>
      <vt:lpstr>Times New Roman</vt:lpstr>
      <vt:lpstr>Wingdings</vt:lpstr>
      <vt:lpstr>Aceec Theme</vt:lpstr>
      <vt:lpstr>USHE_slide options</vt:lpstr>
      <vt:lpstr>Android Project folder Structure</vt:lpstr>
      <vt:lpstr>Introduction</vt:lpstr>
      <vt:lpstr>Folder Structure</vt:lpstr>
      <vt:lpstr>Contd..</vt:lpstr>
      <vt:lpstr>Manifests Folder</vt:lpstr>
      <vt:lpstr>Contd..</vt:lpstr>
      <vt:lpstr>Java + Kotlin </vt:lpstr>
      <vt:lpstr>Contd..</vt:lpstr>
      <vt:lpstr>Resource (res)</vt:lpstr>
      <vt:lpstr>Contd..</vt:lpstr>
      <vt:lpstr>Contd..</vt:lpstr>
      <vt:lpstr>Contd..</vt:lpstr>
      <vt:lpstr>Gradle Scripts folder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 folder Structure</dc:title>
  <dc:creator>ccs</dc:creator>
  <cp:lastModifiedBy>ccs</cp:lastModifiedBy>
  <cp:revision>236</cp:revision>
  <dcterms:created xsi:type="dcterms:W3CDTF">2024-09-17T19:29:07Z</dcterms:created>
  <dcterms:modified xsi:type="dcterms:W3CDTF">2024-11-03T15:10:33Z</dcterms:modified>
</cp:coreProperties>
</file>