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5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  <p:sldMasterId id="2147483755" r:id="rId3"/>
    <p:sldMasterId id="2147483759" r:id="rId4"/>
    <p:sldMasterId id="2147483771" r:id="rId5"/>
    <p:sldMasterId id="2147483776" r:id="rId6"/>
  </p:sldMasterIdLst>
  <p:sldIdLst>
    <p:sldId id="256" r:id="rId7"/>
    <p:sldId id="257" r:id="rId8"/>
    <p:sldId id="25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2" name="Shape 13">
            <a:extLst>
              <a:ext uri="{FF2B5EF4-FFF2-40B4-BE49-F238E27FC236}">
                <a16:creationId xmlns:a16="http://schemas.microsoft.com/office/drawing/2014/main" id="{C5328E6C-2B17-49B8-8712-6C0E107A1D9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1B8939D-A957-42F9-A1B5-556D29D235A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0CF87F15-2C58-4DFC-BACB-0E2C6507BC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796117" y="6400800"/>
            <a:ext cx="878628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19809383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56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00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646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65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78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70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6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94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6122C06-0248-45C8-9890-FDA2C7B0CD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3F0-3064-41BA-BF34-B5D9350D8D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448536" y="6400801"/>
            <a:ext cx="921173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28732620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3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6122C06-0248-45C8-9890-FDA2C7B0CD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3F0-3064-41BA-BF34-B5D9350D8D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448536" y="6400801"/>
            <a:ext cx="921173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774390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3953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781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8596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4169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41807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1812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3459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4378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8185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120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CDE1-F27D-4B5B-8F09-3BD165106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BBFD62-EFA7-4BA4-BDEA-65F60E85A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E1619-29C8-490B-B069-B5958C14F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146E3-2359-480B-8FC3-91B57BAF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ADFB-C27F-4D14-AC6B-5E28C158C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061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1"/>
            <a:ext cx="109728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816429"/>
            <a:ext cx="109728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1" y="1600201"/>
            <a:ext cx="5863167" cy="45259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600200"/>
            <a:ext cx="4876800" cy="1492250"/>
          </a:xfrm>
        </p:spPr>
        <p:txBody>
          <a:bodyPr anchor="b"/>
          <a:lstStyle>
            <a:lvl1pPr marL="101600" indent="0">
              <a:buNone/>
              <a:defRPr sz="3000"/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05600" y="3252789"/>
            <a:ext cx="4876800" cy="2873375"/>
          </a:xfrm>
        </p:spPr>
        <p:txBody>
          <a:bodyPr/>
          <a:lstStyle>
            <a:lvl1pPr marL="101600" indent="0">
              <a:buNone/>
              <a:defRPr sz="2200"/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53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12192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567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914400" y="762001"/>
            <a:ext cx="103632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899584" y="3962400"/>
            <a:ext cx="10392833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C6122C06-0248-45C8-9890-FDA2C7B0CDB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601" y="6400801"/>
            <a:ext cx="1335617" cy="228600"/>
          </a:xfrm>
        </p:spPr>
        <p:txBody>
          <a:bodyPr anchor="ctr"/>
          <a:lstStyle>
            <a:lvl1pPr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E3F0-3064-41BA-BF34-B5D9350D8D4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448536" y="6400801"/>
            <a:ext cx="9211733" cy="228600"/>
          </a:xfrm>
        </p:spPr>
        <p:txBody>
          <a:bodyPr anchor="ctr"/>
          <a:lstStyle>
            <a:lvl1pPr algn="r"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Copyright Information</a:t>
            </a:r>
          </a:p>
        </p:txBody>
      </p:sp>
    </p:spTree>
    <p:extLst>
      <p:ext uri="{BB962C8B-B14F-4D97-AF65-F5344CB8AC3E}">
        <p14:creationId xmlns:p14="http://schemas.microsoft.com/office/powerpoint/2010/main" val="38736449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0506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372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807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9680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639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1501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2514600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30124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0648" y="1552575"/>
            <a:ext cx="2514600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071171" y="1552575"/>
            <a:ext cx="2514600" cy="4438650"/>
          </a:xfrm>
        </p:spPr>
        <p:txBody>
          <a:bodyPr/>
          <a:lstStyle/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82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6B9EB-8647-4818-9AB9-008C2544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9AD5D-575B-41D6-83BC-AB939531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321AC-043B-4D53-94F2-B33E2B6A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C2446-DC7C-4ECE-8BBC-CB47DF223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7C8C-F3EA-490A-98BE-B5D5A19B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915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609600" y="228601"/>
            <a:ext cx="109728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1" y="1512889"/>
            <a:ext cx="10977033" cy="34178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5050972"/>
            <a:ext cx="109728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7240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481139"/>
            <a:ext cx="5979584" cy="375443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31000" y="1481139"/>
            <a:ext cx="4851400" cy="3754437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" y="5343525"/>
            <a:ext cx="10972800" cy="533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88867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977218" y="4359276"/>
            <a:ext cx="4643967" cy="60007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77217" y="1681163"/>
            <a:ext cx="4643967" cy="2559050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7479" y="1681163"/>
            <a:ext cx="1627621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7479" y="2647157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7479" y="3613151"/>
            <a:ext cx="1608667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842499" y="1681163"/>
            <a:ext cx="1739900" cy="62706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842499" y="2651590"/>
            <a:ext cx="1739900" cy="618196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42499" y="3613152"/>
            <a:ext cx="1739900" cy="627063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095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2" y="4392614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1817688"/>
            <a:ext cx="2809765" cy="2386012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99497" y="1794947"/>
            <a:ext cx="2046159" cy="59185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699497" y="2707482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99497" y="3597276"/>
            <a:ext cx="2046159" cy="6064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575462" y="4347440"/>
            <a:ext cx="2809764" cy="504825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575462" y="1806537"/>
            <a:ext cx="2809764" cy="239716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739441" y="1794947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739439" y="2707481"/>
            <a:ext cx="2046159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739439" y="3579818"/>
            <a:ext cx="2046160" cy="608524"/>
          </a:xfrm>
        </p:spPr>
        <p:txBody>
          <a:bodyPr/>
          <a:lstStyle>
            <a:lvl1pPr marL="101600" indent="0">
              <a:buNone/>
              <a:defRPr/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3581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914400" y="1447801"/>
            <a:ext cx="103632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899583" y="3962400"/>
            <a:ext cx="1039283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050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441450"/>
            <a:ext cx="10977033" cy="4709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Shape 28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791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56327"/>
            <a:ext cx="10972800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3971926"/>
            <a:ext cx="10972800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32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01" y="1556328"/>
            <a:ext cx="4847167" cy="4520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46057" y="1556327"/>
            <a:ext cx="5936343" cy="22675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46056" y="3971926"/>
            <a:ext cx="5936344" cy="21050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179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" y="1552575"/>
            <a:ext cx="5322627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59773" y="1552575"/>
            <a:ext cx="5322627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28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+mj-lt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2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365599" y="1552575"/>
            <a:ext cx="3460803" cy="44386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121597" y="1552575"/>
            <a:ext cx="3460804" cy="4438650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68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.pn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.png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4DD49A52-A543-4A6B-984D-9C1F7F06E463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668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15" name="Logo" descr="Pearson Logo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91963" y="6429709"/>
            <a:ext cx="1223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Copyright"/>
          <p:cNvSpPr txBox="1"/>
          <p:nvPr/>
        </p:nvSpPr>
        <p:spPr>
          <a:xfrm>
            <a:off x="2133601" y="6429344"/>
            <a:ext cx="9550399" cy="2000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2021, 2018, 2015 Pearson Education, Inc. All Rights Reserved</a:t>
            </a:r>
          </a:p>
        </p:txBody>
      </p:sp>
      <p:sp>
        <p:nvSpPr>
          <p:cNvPr id="13" name="Shape 13"/>
          <p:cNvSpPr txBox="1">
            <a:spLocks noGrp="1"/>
          </p:cNvSpPr>
          <p:nvPr>
            <p:ph type="dt" idx="10"/>
          </p:nvPr>
        </p:nvSpPr>
        <p:spPr>
          <a:xfrm>
            <a:off x="8447617" y="113072"/>
            <a:ext cx="28447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980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557407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10922824" y="3135087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Code and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11425647" y="45553"/>
            <a:ext cx="67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sz="1400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255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11292415" y="113072"/>
            <a:ext cx="735711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FE7FC7-0E03-4F27-B1A8-D2549475AFC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389925708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609600" y="215372"/>
            <a:ext cx="109728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8273141" y="6313177"/>
            <a:ext cx="3309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Jayasri</a:t>
            </a:r>
            <a:endParaRPr lang="en-US" sz="1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8311" y="5949723"/>
            <a:ext cx="1228453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596554" y="6313177"/>
            <a:ext cx="4325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10922824" y="3135087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Course Code and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11425647" y="45553"/>
            <a:ext cx="674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sz="1400" b="1" smtClean="0">
                <a:latin typeface="Book Antiqua" panose="02040602050305030304" pitchFamily="18" charset="0"/>
              </a:rPr>
              <a:pPr algn="r"/>
              <a:t>‹#›</a:t>
            </a:fld>
            <a:endParaRPr lang="en-US" sz="1400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2322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23/07/kotlin-quiz.html" TargetMode="Externa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guides.net/2023/07/kotlin-quiz.html" TargetMode="Externa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F22F9-9109-41DB-AEC6-14E60BCD5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/>
            <a:r>
              <a:rPr lang="en-US" dirty="0"/>
              <a:t>Interview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3E5F3-9D78-43EB-987B-D88DCF486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85FAC1C-1889-4853-A122-88B0D6E0E26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/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80CB5-F676-4E59-BA31-18597488BAD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3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0470-253D-4BD4-A95E-9218EF53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 you declare a variable in Kotlin?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298B-97BC-4653-9F80-347CB1ACC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a) let </a:t>
            </a:r>
            <a:r>
              <a:rPr lang="en-US" sz="2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</a:t>
            </a:r>
            <a:r>
              <a:rPr lang="en-US" sz="2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 = 10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const </a:t>
            </a:r>
            <a:r>
              <a:rPr lang="en-US" sz="2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var </a:t>
            </a:r>
            <a:r>
              <a:rPr lang="en-US" sz="26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myVariable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 = 10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3497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AB99B-ED47-4E2D-AB27-05290C67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2"/>
            <a:ext cx="10515600" cy="1325563"/>
          </a:xfrm>
        </p:spPr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urce-serif-pro"/>
              </a:rPr>
              <a:t>What is Kotlin?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0EAF-500C-4552-8983-B04440B06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Kotlin is statically typed and runs on the Java Virtual Machine (JVM).</a:t>
            </a:r>
          </a:p>
          <a:p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The Kotlin language is designed to be interoperable with Java, so you can use Kotlin code alongside Java code seamlessly. </a:t>
            </a:r>
          </a:p>
          <a:p>
            <a:r>
              <a:rPr lang="en-US" sz="2600" b="0" i="0" dirty="0">
                <a:solidFill>
                  <a:srgbClr val="242424"/>
                </a:solidFill>
                <a:effectLst/>
                <a:latin typeface="source-serif-pro"/>
              </a:rPr>
              <a:t>Aside from Android app development, it is also used for server-side and web development.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88675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42B89-0DD9-494D-B188-6D90303FF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i="0" dirty="0">
                <a:solidFill>
                  <a:srgbClr val="515151"/>
                </a:solidFill>
                <a:effectLst/>
                <a:latin typeface="Lato" panose="020B0604020202020204" pitchFamily="34" charset="0"/>
              </a:rPr>
            </a:br>
            <a:r>
              <a:rPr lang="en-US" b="1" i="0" dirty="0">
                <a:solidFill>
                  <a:srgbClr val="515151"/>
                </a:solidFill>
                <a:effectLst/>
                <a:latin typeface="Lato" panose="020B0604020202020204" pitchFamily="34" charset="0"/>
              </a:rPr>
              <a:t>What are the various data types available in Kotlin?</a:t>
            </a:r>
            <a:br>
              <a:rPr lang="en-US" b="1" i="0" dirty="0">
                <a:solidFill>
                  <a:srgbClr val="515151"/>
                </a:solidFill>
                <a:effectLst/>
                <a:latin typeface="Lato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BB71A-7E74-4EE8-8651-A5A3BCA2F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229" y="1855304"/>
            <a:ext cx="10106577" cy="3995280"/>
          </a:xfrm>
        </p:spPr>
      </p:pic>
    </p:spTree>
    <p:extLst>
      <p:ext uri="{BB962C8B-B14F-4D97-AF65-F5344CB8AC3E}">
        <p14:creationId xmlns:p14="http://schemas.microsoft.com/office/powerpoint/2010/main" val="131605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9A6C9-F0D1-43E2-8168-99D19D83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Explain about the “when” keyword in the context of Kotlin.</a:t>
            </a:r>
            <a:b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8DF11-D828-47F6-BA8E-5BD3D03B56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76" y="1915976"/>
            <a:ext cx="5701068" cy="3496468"/>
          </a:xfrm>
        </p:spPr>
      </p:pic>
    </p:spTree>
    <p:extLst>
      <p:ext uri="{BB962C8B-B14F-4D97-AF65-F5344CB8AC3E}">
        <p14:creationId xmlns:p14="http://schemas.microsoft.com/office/powerpoint/2010/main" val="15150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A8C-887A-49DE-85B9-587F4F92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How can you concatenate two strings in Kotlin?</a:t>
            </a:r>
            <a:b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E5FD49-CC7C-4B82-965D-31A166804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2694" y="1690688"/>
            <a:ext cx="4007529" cy="237537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B4B730-671E-4CD8-A480-252EF2DED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949" y="1544916"/>
            <a:ext cx="3629171" cy="25632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3E1569-D08A-4A15-800C-E2656BAF0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2788" y="4214191"/>
            <a:ext cx="3857211" cy="2480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3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27AF1-7741-42B4-966D-6F3DEF520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Explain the various methods to iterate over any data structure in Kotlin with examples.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B12DA-E0C3-4863-8939-0261B1051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sz="2400" b="1" i="0" dirty="0">
                <a:solidFill>
                  <a:srgbClr val="355453"/>
                </a:solidFill>
                <a:effectLst/>
                <a:latin typeface="Lato" panose="020F0502020204030203" pitchFamily="34" charset="0"/>
              </a:rPr>
              <a:t>For Loop</a:t>
            </a:r>
          </a:p>
          <a:p>
            <a:r>
              <a:rPr lang="en-US" sz="2400" b="1" i="0" dirty="0">
                <a:solidFill>
                  <a:srgbClr val="355453"/>
                </a:solidFill>
                <a:effectLst/>
                <a:latin typeface="Lato" panose="020F0502020204030203" pitchFamily="34" charset="0"/>
              </a:rPr>
              <a:t>While Loop</a:t>
            </a:r>
            <a:endParaRPr lang="en-US" sz="2400" b="1" dirty="0">
              <a:solidFill>
                <a:srgbClr val="355453"/>
              </a:solidFill>
              <a:latin typeface="Lato" panose="020F0502020204030203" pitchFamily="34" charset="0"/>
            </a:endParaRPr>
          </a:p>
          <a:p>
            <a:r>
              <a:rPr lang="en-US" sz="2400" b="1" i="0" dirty="0">
                <a:solidFill>
                  <a:srgbClr val="355453"/>
                </a:solidFill>
                <a:effectLst/>
                <a:latin typeface="Lato" panose="020F0502020204030203" pitchFamily="34" charset="0"/>
              </a:rPr>
              <a:t>Do While Loop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FD5D33-75F9-4066-B2EC-8CECB96886C3}"/>
              </a:ext>
            </a:extLst>
          </p:cNvPr>
          <p:cNvSpPr txBox="1"/>
          <p:nvPr/>
        </p:nvSpPr>
        <p:spPr>
          <a:xfrm>
            <a:off x="838199" y="3563937"/>
            <a:ext cx="1051559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i="0" dirty="0">
                <a:solidFill>
                  <a:srgbClr val="373E3F"/>
                </a:solidFill>
                <a:effectLst/>
                <a:latin typeface="Lato" panose="020F0502020204030203" pitchFamily="34" charset="0"/>
              </a:rPr>
              <a:t>Which of the following file extensions denotes a Kotlin file?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E485A-AFBF-47A4-9E4C-125E66C58FFA}"/>
              </a:ext>
            </a:extLst>
          </p:cNvPr>
          <p:cNvSpPr txBox="1"/>
          <p:nvPr/>
        </p:nvSpPr>
        <p:spPr>
          <a:xfrm>
            <a:off x="1033669" y="524924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Lato" panose="020F0502020204030203" pitchFamily="34" charset="0"/>
              </a:rPr>
              <a:t>.kt or .kts</a:t>
            </a:r>
            <a:endParaRPr lang="en-US" sz="28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532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E0A32-BD1F-43D7-8FA7-85F60B071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515151"/>
                </a:solidFill>
                <a:effectLst/>
                <a:latin typeface="Lato" panose="020F0502020204030203" pitchFamily="34" charset="0"/>
              </a:rPr>
              <a:t>How are variables declared in Kotlin? What are the different types of variables in Kotlin?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D730D-EA0B-448A-B7AD-AACC8BC2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i="0" dirty="0">
                <a:solidFill>
                  <a:srgbClr val="355453"/>
                </a:solidFill>
                <a:effectLst/>
                <a:latin typeface="Lato" panose="020F0502020204030203" pitchFamily="34" charset="0"/>
              </a:rPr>
              <a:t>Immutable Variables</a:t>
            </a:r>
            <a:r>
              <a:rPr lang="en-US" sz="2600" b="0" i="0" dirty="0">
                <a:solidFill>
                  <a:srgbClr val="355453"/>
                </a:solidFill>
                <a:effectLst/>
                <a:latin typeface="Lato" panose="020F0502020204030203" pitchFamily="34" charset="0"/>
              </a:rPr>
              <a:t> </a:t>
            </a:r>
          </a:p>
          <a:p>
            <a:r>
              <a:rPr lang="en-US" sz="2600" b="1" dirty="0">
                <a:solidFill>
                  <a:srgbClr val="355453"/>
                </a:solidFill>
                <a:latin typeface="Lato" panose="020F0502020204030203" pitchFamily="34" charset="0"/>
              </a:rPr>
              <a:t>Mutable Variables</a:t>
            </a:r>
          </a:p>
          <a:p>
            <a:r>
              <a:rPr lang="en-US" sz="2600" b="0" i="0" dirty="0">
                <a:solidFill>
                  <a:srgbClr val="2B2A29"/>
                </a:solidFill>
                <a:effectLst/>
                <a:latin typeface="Montserrat" panose="020B0604020202020204" pitchFamily="2" charset="0"/>
              </a:rPr>
              <a:t> </a:t>
            </a:r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If you want to declare some </a:t>
            </a:r>
            <a:r>
              <a:rPr lang="en-US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mutable (changeable) </a:t>
            </a:r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variable, you should use var. </a:t>
            </a:r>
          </a:p>
          <a:p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If you want to declare the immutable variable, you should use </a:t>
            </a:r>
            <a:r>
              <a:rPr lang="en-US" sz="2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val</a:t>
            </a:r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 because </a:t>
            </a:r>
            <a:r>
              <a:rPr lang="en-US" sz="2600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val</a:t>
            </a:r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 variables </a:t>
            </a:r>
            <a:r>
              <a:rPr lang="en-US" sz="2600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can't be changed </a:t>
            </a:r>
            <a:r>
              <a:rPr lang="en-US" sz="26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Montserrat" panose="020B0604020202020204" pitchFamily="2" charset="0"/>
              </a:rPr>
              <a:t>once you have assigned them.</a:t>
            </a:r>
            <a:br>
              <a:rPr lang="en-US" sz="2600" dirty="0"/>
            </a:b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0777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08861-F7DA-4BB6-9FE5-8931B3FE6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What is Kotlin?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F8E68-1A39-4C60-B13F-B3F7D81A0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new version of Java.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A JavaScript framework.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A statically-typed </a:t>
            </a:r>
            <a:r>
              <a:rPr lang="en-US" sz="2600" u="sng" dirty="0">
                <a:solidFill>
                  <a:srgbClr val="3D85C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programming language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for the JVM, Android, and browser.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A database management system.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A statically-typed programming language for the JVM, Android, and browser.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5964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6A636-457E-4894-80D3-6FBE64BA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Which platform does Kotlin primarily target?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71FBB-B5A4-4577-8D6E-F6ADFF2A2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u="sng" dirty="0">
                <a:solidFill>
                  <a:srgbClr val="3D85C6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 Python</a:t>
            </a: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Bytecode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b) JavaScript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JVM (Java Virtual Machine) Bytecode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d) PHP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Answer: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50"/>
              </a:spcAft>
            </a:pPr>
            <a:r>
              <a:rPr lang="en-US" sz="26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c) JVM (Java Virtual Machine) Bytecode</a:t>
            </a:r>
            <a:endParaRPr lang="en-US" sz="2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23912811"/>
      </p:ext>
    </p:extLst>
  </p:cSld>
  <p:clrMapOvr>
    <a:masterClrMapping/>
  </p:clrMapOvr>
</p:sld>
</file>

<file path=ppt/theme/theme1.xml><?xml version="1.0" encoding="utf-8"?>
<a:theme xmlns:a="http://schemas.openxmlformats.org/drawingml/2006/main" name="ace_lecture_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_lecture_ppt" id="{44752A89-6196-44FF-9ADC-5E1ADB639360}" vid="{61526DCA-E71D-4D07-9167-FE3EDC55819A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PPT_Template_Oct2020-1." id="{11C0810E-A3B1-4A26-988C-F9899CA7FF7C}" vid="{3E48FB59-0241-4EB3-9FAC-96D45341DA8F}"/>
    </a:ext>
  </a:extLst>
</a:theme>
</file>

<file path=ppt/theme/theme3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4.xml><?xml version="1.0" encoding="utf-8"?>
<a:theme xmlns:a="http://schemas.openxmlformats.org/drawingml/2006/main" name="1_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ppt/theme/theme5.xml><?xml version="1.0" encoding="utf-8"?>
<a:theme xmlns:a="http://schemas.openxmlformats.org/drawingml/2006/main" name="1_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6.xml><?xml version="1.0" encoding="utf-8"?>
<a:theme xmlns:a="http://schemas.openxmlformats.org/drawingml/2006/main" name="2_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ace_lecture_ppt</Template>
  <TotalTime>267</TotalTime>
  <Words>329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Book Antiqua</vt:lpstr>
      <vt:lpstr>Calibri</vt:lpstr>
      <vt:lpstr>Lato</vt:lpstr>
      <vt:lpstr>Montserrat</vt:lpstr>
      <vt:lpstr>Segoe UI</vt:lpstr>
      <vt:lpstr>source-serif-pro</vt:lpstr>
      <vt:lpstr>Times New Roman</vt:lpstr>
      <vt:lpstr>Verdana</vt:lpstr>
      <vt:lpstr>ace_lecture_ppt</vt:lpstr>
      <vt:lpstr>USHE_slide options</vt:lpstr>
      <vt:lpstr>Aceec Theme</vt:lpstr>
      <vt:lpstr>1_USHE_slide options</vt:lpstr>
      <vt:lpstr>1_Aceec Theme</vt:lpstr>
      <vt:lpstr>2_USHE_slide options</vt:lpstr>
      <vt:lpstr>Interview Questions</vt:lpstr>
      <vt:lpstr>What is Kotlin?</vt:lpstr>
      <vt:lpstr> What are the various data types available in Kotlin? </vt:lpstr>
      <vt:lpstr>Explain about the “when” keyword in the context of Kotlin. </vt:lpstr>
      <vt:lpstr>How can you concatenate two strings in Kotlin? </vt:lpstr>
      <vt:lpstr>Explain the various methods to iterate over any data structure in Kotlin with examples.</vt:lpstr>
      <vt:lpstr>How are variables declared in Kotlin? What are the different types of variables in Kotlin?</vt:lpstr>
      <vt:lpstr>What is Kotlin?</vt:lpstr>
      <vt:lpstr>Which platform does Kotlin primarily target?</vt:lpstr>
      <vt:lpstr>How do you declare a variable in Kotlin?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 Questions</dc:title>
  <dc:creator>ccs</dc:creator>
  <cp:lastModifiedBy>ccs</cp:lastModifiedBy>
  <cp:revision>25</cp:revision>
  <dcterms:created xsi:type="dcterms:W3CDTF">2024-10-30T04:10:18Z</dcterms:created>
  <dcterms:modified xsi:type="dcterms:W3CDTF">2024-11-14T09:26:49Z</dcterms:modified>
</cp:coreProperties>
</file>