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sldIdLst>
    <p:sldId id="256" r:id="rId3"/>
    <p:sldId id="258" r:id="rId4"/>
    <p:sldId id="267" r:id="rId5"/>
    <p:sldId id="268" r:id="rId6"/>
    <p:sldId id="259" r:id="rId7"/>
    <p:sldId id="269" r:id="rId8"/>
    <p:sldId id="270" r:id="rId9"/>
    <p:sldId id="271" r:id="rId10"/>
    <p:sldId id="275" r:id="rId11"/>
    <p:sldId id="279" r:id="rId12"/>
    <p:sldId id="280" r:id="rId13"/>
    <p:sldId id="300" r:id="rId14"/>
    <p:sldId id="260" r:id="rId15"/>
    <p:sldId id="276" r:id="rId16"/>
    <p:sldId id="277" r:id="rId17"/>
    <p:sldId id="281" r:id="rId18"/>
    <p:sldId id="282" r:id="rId19"/>
    <p:sldId id="278" r:id="rId20"/>
    <p:sldId id="301" r:id="rId21"/>
    <p:sldId id="302" r:id="rId22"/>
    <p:sldId id="261" r:id="rId23"/>
    <p:sldId id="283" r:id="rId24"/>
    <p:sldId id="262" r:id="rId25"/>
    <p:sldId id="263" r:id="rId26"/>
    <p:sldId id="299" r:id="rId27"/>
    <p:sldId id="293" r:id="rId28"/>
    <p:sldId id="294" r:id="rId29"/>
    <p:sldId id="296" r:id="rId30"/>
    <p:sldId id="297" r:id="rId31"/>
    <p:sldId id="298" r:id="rId32"/>
    <p:sldId id="264" r:id="rId33"/>
    <p:sldId id="265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5" r:id="rId44"/>
    <p:sldId id="303" r:id="rId45"/>
    <p:sldId id="305" r:id="rId46"/>
    <p:sldId id="304" r:id="rId47"/>
    <p:sldId id="307" r:id="rId48"/>
    <p:sldId id="306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22C889-48E4-4675-9998-1B5DD783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04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251460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30124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0648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71171" y="1552575"/>
            <a:ext cx="251460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40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1" y="1512889"/>
            <a:ext cx="10977033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5050972"/>
            <a:ext cx="109728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104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481139"/>
            <a:ext cx="5979584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31000" y="1481139"/>
            <a:ext cx="485140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5343525"/>
            <a:ext cx="10972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207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7218" y="4359276"/>
            <a:ext cx="4643967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7217" y="1681163"/>
            <a:ext cx="4643967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7479" y="1681163"/>
            <a:ext cx="1627621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479" y="2647157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479" y="3613151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42499" y="1681163"/>
            <a:ext cx="17399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2499" y="2651590"/>
            <a:ext cx="1739900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2499" y="3613152"/>
            <a:ext cx="1739900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622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4392614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817688"/>
            <a:ext cx="2809765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9497" y="1794947"/>
            <a:ext cx="204615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9497" y="2707482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9497" y="3597276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5462" y="4347440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5462" y="1806537"/>
            <a:ext cx="2809764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9441" y="1794947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9439" y="2707481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9439" y="3579818"/>
            <a:ext cx="204616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788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0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9322C889-48E4-4675-9998-1B5DD783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3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E1DBD-50E2-4AED-BADF-605B6CD44E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9A4035-DFA9-4E88-8046-E9006BD14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C57A5-6964-42C1-BB9F-72C2B6C72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0F1-9DB1-4877-A14C-9E08DBFDF38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8A1B4-36FD-40BE-9496-EBA6790C2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0FDB6-9AB2-44D9-B51C-BC5F01A5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C889-48E4-4675-9998-1B5DD783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8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D20F8-340F-4959-B747-4565DF0F2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92313-D056-4651-86F7-33816DD5C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314F8-7B1D-4A05-B34E-9E83CB5D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900F1-9DB1-4877-A14C-9E08DBFDF38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55AC-DD1B-4A5D-A41B-7B2A1E64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A1E49-230C-46CB-8BE7-696EFA6E9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2C889-48E4-4675-9998-1B5DD7838E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8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15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1" y="1556328"/>
            <a:ext cx="4847167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6057" y="1556327"/>
            <a:ext cx="5936343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6056" y="3971926"/>
            <a:ext cx="5936344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473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5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2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65599" y="1552575"/>
            <a:ext cx="3460803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1597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527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22C889-48E4-4675-9998-1B5DD7838E3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8273141" y="6313176"/>
            <a:ext cx="330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596554" y="6313177"/>
            <a:ext cx="432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295211632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9281349" y="3135087"/>
            <a:ext cx="5365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Kotlin PTP 5.203&amp;4 - Mobile Development (Android &amp; Hybrid)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11425647" y="45553"/>
            <a:ext cx="67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sz="1400" b="1" smtClean="0">
                <a:latin typeface="Book Antiqua" panose="02040602050305030304" pitchFamily="18" charset="0"/>
              </a:rPr>
              <a:pPr algn="r"/>
              <a:t>‹#›</a:t>
            </a:fld>
            <a:endParaRPr lang="en-US" sz="1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800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7BA62-56A2-47B8-BCC3-BABD9421C7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Jetpack Compose</a:t>
            </a:r>
          </a:p>
        </p:txBody>
      </p:sp>
    </p:spTree>
    <p:extLst>
      <p:ext uri="{BB962C8B-B14F-4D97-AF65-F5344CB8AC3E}">
        <p14:creationId xmlns:p14="http://schemas.microsoft.com/office/powerpoint/2010/main" val="13420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D5C2AC-5C30-4964-8CB3-96434BE74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Recomposition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D0286C-4277-4541-9E7E-29843D1B024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is the process where Jetpack Compose re-executes composable functions to update the UI when the state changes.</a:t>
            </a:r>
          </a:p>
          <a:p>
            <a:pPr marL="10160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Works:</a:t>
            </a:r>
          </a:p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Trigger:</a:t>
            </a:r>
          </a:p>
          <a:p>
            <a:pPr marL="10160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 change in State triggers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0160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Only the parts of the UI that depend on the changed state are recomposed.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8C848-606F-4C43-BF7D-28DDB42F4AD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846F6B-C15C-47CB-AFEF-8E340A86C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431A5A-5D4D-41D6-841E-70EDCA24C3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Optimized Rendering:</a:t>
            </a:r>
          </a:p>
          <a:p>
            <a:pPr marL="10160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	Compose skips recomposing parts of the UI that haven't changed.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Immutability:</a:t>
            </a:r>
          </a:p>
          <a:p>
            <a:pPr marL="101600" indent="0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	Compose relies on the immutability of UI hierarchies during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meaning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composables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should produce the same result given the same inputs.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DB4F8-F7E6-4F1A-BE25-CAFC81609B9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88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7186D43-193F-4D7E-942F-63D35206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API (remember)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EFCF4BB-68AB-4087-B085-148E0A8911C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 is remember?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remember is used to retain state across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helps store a mutable state inside a Composable function.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Without remember, every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resets the state.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440EC-C380-4B0D-800C-576B1DFC2BB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6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E661-1EDB-40CF-B158-754CD69D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and Lifecycle</a:t>
            </a:r>
          </a:p>
        </p:txBody>
      </p:sp>
      <p:sp>
        <p:nvSpPr>
          <p:cNvPr id="57" name="Rectangle 54">
            <a:extLst>
              <a:ext uri="{FF2B5EF4-FFF2-40B4-BE49-F238E27FC236}">
                <a16:creationId xmlns:a16="http://schemas.microsoft.com/office/drawing/2014/main" id="{58C8BDE2-BD5B-4258-9576-5E206DADF3B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State in Compose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Using remember,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mutableStateOf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and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rememberSaveable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State Hoisting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Managing state between parent and child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composables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ViewModel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Integration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Sharing state with the UI using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viewModel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Lifecycle Awareness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Handling lifecycle events in Compose.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0905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321728-A61F-4BC4-BB6B-DDA7503E7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926" y="-86901"/>
            <a:ext cx="4050318" cy="765703"/>
          </a:xfrm>
        </p:spPr>
        <p:txBody>
          <a:bodyPr/>
          <a:lstStyle/>
          <a:p>
            <a:r>
              <a:rPr lang="en-US" b="1" dirty="0"/>
              <a:t>State in Compose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06379D-EBB9-423C-8084-7F4EF3D5BB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04520" y="569843"/>
            <a:ext cx="3843130" cy="6049617"/>
          </a:xfrm>
        </p:spPr>
        <p:txBody>
          <a:bodyPr/>
          <a:lstStyle/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In Jetpack Compose, state determines the UI's behavior. </a:t>
            </a:r>
          </a:p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UI automatically updates whenever the state changes.</a:t>
            </a:r>
          </a:p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The Compose framework observes this state, and when it changes, the UI is automatically updated to reflect the new state.</a:t>
            </a:r>
          </a:p>
          <a:p>
            <a:endParaRPr lang="en-US" sz="2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E9A8D-B254-44EB-AD4B-1F039CFD1881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14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276B1C-3302-4896-A23D-786165D97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192" y="198783"/>
            <a:ext cx="7591072" cy="610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62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4E0B2B1-A821-4E72-814C-71BF762BC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812363"/>
          </a:xfrm>
        </p:spPr>
        <p:txBody>
          <a:bodyPr/>
          <a:lstStyle/>
          <a:p>
            <a:r>
              <a:rPr lang="en-US" dirty="0"/>
              <a:t>remember and </a:t>
            </a:r>
            <a:r>
              <a:rPr lang="en-US" dirty="0" err="1"/>
              <a:t>rememberSaveable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2A594-7A9F-4371-B488-8B301D70674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15</a:t>
            </a:fld>
            <a:endParaRPr lang="en-US" sz="900">
              <a:solidFill>
                <a:schemeClr val="lt1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B03832-DCC6-404C-8BCF-0D8F7B12BCAB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0" y="1435236"/>
            <a:ext cx="4293702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remember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Keeps state across </a:t>
            </a:r>
            <a:r>
              <a:rPr kumimoji="0" lang="en-US" altLang="en-US" sz="2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recompositions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but not across process death or configuration changes.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rememberSaveable</a:t>
            </a:r>
            <a:r>
              <a:rPr kumimoji="0" lang="en-US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Keeps state even after process death (e.g., orientation change).</a:t>
            </a: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386855-8B49-412C-974E-F4CA1058F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078" y="1210296"/>
            <a:ext cx="6533321" cy="500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90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D3763A-5B07-48F8-A261-529B6731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rememberSaveable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DA54A-90A7-49AA-8B42-1F9D36A7AAD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In Jetpack Compose,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rememberSaveable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is an extension of remember that helps you manage state in a way that persists across configuration changes, such as screen rotations, process recreation, or navigating back to a composable.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It is particularly useful for states that represent user inputs or UI-related data that should survive such lifecycle events.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2254A-6AA8-4DFB-B048-97F5CD6263E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59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3C188EF-27E0-4C33-B1BF-2B0265C7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vs </a:t>
            </a:r>
            <a:r>
              <a:rPr lang="en-US" dirty="0" err="1"/>
              <a:t>rememberSaveable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C8A6C3-2FAF-454B-AAB6-A44C8BB21B5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17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8827F3-B5F6-40C6-85F4-D555DF72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879" y="1537252"/>
            <a:ext cx="10673522" cy="43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4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839D9E-7CB2-4710-9943-C86C3741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State Hoisting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B0968F7-F40D-42D9-BA23-1D850D47E7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State hoisting is when you pass state and its updater function from a parent to child composable for better reusability and control.</a:t>
            </a:r>
          </a:p>
          <a:p>
            <a:r>
              <a:rPr lang="en-US" sz="3000" dirty="0"/>
              <a:t>State hoisting is one of the best practices in Jetpack Compose to ensure reusability, separation of concerns, and optimized UI </a:t>
            </a:r>
            <a:r>
              <a:rPr lang="en-US" sz="3000" dirty="0" err="1"/>
              <a:t>recomposition</a:t>
            </a:r>
            <a:r>
              <a:rPr lang="en-US" sz="3000" dirty="0"/>
              <a:t>. Use it when state needs to be shared between components or needs to be controlled from a higher level.</a:t>
            </a:r>
          </a:p>
          <a:p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8B1CC-B872-41EB-8FFF-DF7A88B6D8E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72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B4A5D59-4FA6-447E-9702-D9491C47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C9B13-E0E1-45A8-999A-E2D13AE008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a lifecycle-aware component designed to store and manage UI-related data in a lifecycle-conscious way. 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It survives configuration changes (like screen rotations) and allows separation of UI logic from UI components.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Jetpack Compose,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is used to manage UI state efficiently and avoid unnecessary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95032-41B3-45C7-A45D-0C37EC40014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9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5779-D5F8-4BC5-8268-D9D1D0166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Jetpack Compose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D5326-48EC-4518-B127-263BC1090F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What is Jetpack Compose?</a:t>
            </a:r>
          </a:p>
          <a:p>
            <a:pPr lvl="1"/>
            <a:r>
              <a:rPr lang="en-US" sz="3000" dirty="0"/>
              <a:t>Overview and advantages over XML layouts.</a:t>
            </a:r>
          </a:p>
          <a:p>
            <a:r>
              <a:rPr lang="en-US" sz="3000" dirty="0"/>
              <a:t>Setting up Jetpack Compose in an Android project</a:t>
            </a:r>
          </a:p>
          <a:p>
            <a:r>
              <a:rPr lang="en-US" sz="3000" dirty="0"/>
              <a:t>Modifiers</a:t>
            </a:r>
          </a:p>
          <a:p>
            <a:r>
              <a:rPr lang="en-US" sz="3000" dirty="0"/>
              <a:t>Composable Functions</a:t>
            </a:r>
          </a:p>
          <a:p>
            <a:pPr lvl="1"/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Basics of @Composable</a:t>
            </a:r>
            <a:r>
              <a:rPr lang="en-US" altLang="en-US" sz="3000" dirty="0"/>
              <a:t> annotation. </a:t>
            </a:r>
            <a:endParaRPr lang="en-US" sz="3000" dirty="0"/>
          </a:p>
          <a:p>
            <a:r>
              <a:rPr lang="en-US" sz="3000" dirty="0"/>
              <a:t>Previewing </a:t>
            </a:r>
            <a:r>
              <a:rPr lang="en-US" sz="3000" dirty="0" err="1"/>
              <a:t>Composables</a:t>
            </a:r>
            <a:endParaRPr lang="en-US" sz="3000" dirty="0"/>
          </a:p>
          <a:p>
            <a:pPr lvl="1"/>
            <a:r>
              <a:rPr lang="en-US" altLang="en-US" sz="3000" dirty="0"/>
              <a:t>Using 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@Preview</a:t>
            </a:r>
            <a:r>
              <a:rPr lang="en-US" altLang="en-US" sz="3000" dirty="0"/>
              <a:t> annotation.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495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9F6658-0981-461A-9D2A-232860B8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ViewModel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DA054-3960-4273-9AB2-29753E6C21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you're working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(e.g., in an MVVM architecture), you can integrate it with Jetpack Compose.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Observe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a Composable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observe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inside Compose, we 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observeAsState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ViewModel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with Flow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StateFlow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Instead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LiveData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Jetpack Compose works well with Kotlin Flows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StateFlow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Observe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StateFlow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Compose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collectAsState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() to collect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StateFlow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Jetpack Compose.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69FAC-75AE-4592-A4FD-A3CCD3810FA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697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F740-B5B1-4B67-8DD3-24CDBAC74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675091-3FA6-4B03-AECE-B8713533549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441450"/>
            <a:ext cx="10977033" cy="470996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Jetpack Navigation with Compose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Navigating between screens using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NavController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Passing Data Between Screens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 Linking and Arguments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6307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30DD28-2059-4FF1-8188-71871BEE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Jetpack Compose Navigation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98C665-2BA0-4C7C-8E55-A1C4F29AB6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NavHost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The container for navigation. It defines the destinations (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composables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and how they are navigated to.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NavController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This controls the navigation flow, allowing you to navigate between destinations and manage the back stack.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Navigation Routes: Each screen is identified by a route (a string), which allows navigation to that screen.</a:t>
            </a:r>
          </a:p>
          <a:p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NavBackStackEntry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This represents the current destination in the navigation graph.</a:t>
            </a:r>
          </a:p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Arguments: You can pass data between destinations using arguments.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8C920-D350-43A2-BEFC-C65F41DF084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40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FED4-351A-4B44-A664-3FA83019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2FFD56-9559-4495-B7A0-0ACE1FF695AE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09601" y="1672775"/>
            <a:ext cx="1097703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User Input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Working with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TextField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Gestures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Detecting taps, swipes, and drag gestures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Modifier.pointerInput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Dialogs, Menus, and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Snackbars</a:t>
            </a: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Animations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Simple animations using animate*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AsState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animations with Animatable and transitions.</a:t>
            </a:r>
          </a:p>
        </p:txBody>
      </p:sp>
    </p:spTree>
    <p:extLst>
      <p:ext uri="{BB962C8B-B14F-4D97-AF65-F5344CB8AC3E}">
        <p14:creationId xmlns:p14="http://schemas.microsoft.com/office/powerpoint/2010/main" val="24254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8E7A-FA3B-4921-B437-3BCC9D9B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Styling and Theming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48B14-70A3-40FC-A6DE-CD5B546BEC6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Material Design Components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MaterialTheme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Material widgets like Button, Card, Scaffold,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 Themes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Defining colors, typography, and shapes.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649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74CD1C-F9E1-4059-9485-C0FAFB3F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EA20DD7-7658-4415-8D03-F59362FFFE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Dynamic Theme Toggle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Switching between light and dark mode.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Themed Buttons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Creating styled buttons with theme colors.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Typography Customization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Changing typefaces and sizes with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MaterialTheme's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typography.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Themed Cards with Styling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Using shapes, elevation, and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MaterialTheme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colors in a card.</a:t>
            </a:r>
          </a:p>
          <a:p>
            <a:pPr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Dynamic Theming with State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– Applying changes dynamically based on UI state.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680CA-C05E-4AA0-AD02-7F725B1B742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294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0A119-BB11-4EC6-B5CF-8FFE737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57D023-1097-45B5-903A-78C8C34F5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Types of Animations: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State-based Animations: Animating when state changes (e.g., size, position).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Transition Animations: Using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AnimatedVisibility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Crossfade, etc., to transition between UI states.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Tween and Keyframes: Understanding tween animations and keyframe-based animations.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Physics-based Animations: Using spring and decay animations.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4309-A018-492A-9982-2579E01E3D9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064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0A119-BB11-4EC6-B5CF-8FFE737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57D023-1097-45B5-903A-78C8C34F5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Animation APIs:</a:t>
            </a:r>
          </a:p>
          <a:p>
            <a:pPr lvl="1"/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animateFloatAsState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animateDpAsState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(),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animateColorAsState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(), etc.</a:t>
            </a:r>
          </a:p>
          <a:p>
            <a:pPr lvl="1"/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AnimatedContent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animate*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AsState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for creating smooth transitions.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Modifiers and Animations:  Modifier with animations for effects like scaling, rotation, and movement.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4309-A018-492A-9982-2579E01E3D9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712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6504B9-15F4-4B29-897B-B5091F71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Interactions and Gestures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028C8C-07B0-4828-913B-B4319C67FD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gestures like taps, drags, swipes, and other touch interactions are handled.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Gesture Detectors:</a:t>
            </a:r>
          </a:p>
          <a:p>
            <a:pPr lvl="1"/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Modifier.pointerInput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for detecting gestures.</a:t>
            </a:r>
          </a:p>
          <a:p>
            <a:pPr lvl="1"/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detectTapGestures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detectDragGestures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detectTransformGestures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for common gesture recognition.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Drag and Drop: Creating drag and drop functionality using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Modifier.draggable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1C021-F482-4506-825B-8B7DF0E2324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108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6504B9-15F4-4B29-897B-B5091F71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 and Gestures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028C8C-07B0-4828-913B-B4319C67FD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Animations with Gestures: Combine gestures with animations to create smooth transitions.</a:t>
            </a: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Handling Multi-touch Events: Detecting pinch, zoom, and multi-touch gestures.</a:t>
            </a: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1C021-F482-4506-825B-8B7DF0E2324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547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308A2E-ED81-4220-BCA0-DBDE6CF1D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BC9DE5-436C-469A-AFFA-97981291F93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b="1" dirty="0"/>
              <a:t>What is Jetpack Compose?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A modern, fully declarative UI toolkit for building Android UIs.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/>
              <a:t>Benefits: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No need for XML layouts.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Easier to manage dynamic UIs.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Improves code readability and reusability.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000" dirty="0"/>
              <a:t>Compatible with existing View-based UI.</a:t>
            </a:r>
          </a:p>
          <a:p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33FD8-79BD-42C3-96AB-F275382E5E7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984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6504B9-15F4-4B29-897B-B5091F71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Drag and Drop UI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028C8C-07B0-4828-913B-B4319C67FD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101600" indent="0">
              <a:buNone/>
            </a:pP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Create a draggable box using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Modifier.draggable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Use remember to store the drag state and position of the box.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Add boundary restrictions for the draggable box.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Change the color of the box when it’s being dragged.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1C021-F482-4506-825B-8B7DF0E2324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287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53A42D-FAC0-4285-B33F-20D0B031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Jetpack Compose Concepts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5916FF-68F6-4CAE-AF2C-E79292C932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 </a:t>
            </a:r>
            <a:r>
              <a:rPr lang="en-US" sz="2400" b="1" dirty="0" err="1"/>
              <a:t>Composables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Creating reusable composable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Compose Performance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Optimizing </a:t>
            </a:r>
            <a:r>
              <a:rPr lang="en-US" sz="2400" dirty="0" err="1"/>
              <a:t>recomposition</a:t>
            </a:r>
            <a:r>
              <a:rPr lang="en-US" sz="2400" dirty="0"/>
              <a:t> and UI rendering.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Interoperability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Combining XML-based views and Compose.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Testing in Compose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Unit testing </a:t>
            </a:r>
            <a:r>
              <a:rPr lang="en-US" sz="2400" dirty="0" err="1"/>
              <a:t>Composables</a:t>
            </a:r>
            <a:r>
              <a:rPr lang="en-US" sz="2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UI testing with Compose.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5BE1-5604-4138-865E-1660EBD3919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38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6AB20D6-A54A-4EAF-8042-7547FD50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Working with APIs and Data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2D679A-2830-4A3E-837F-D56462C361A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Networking in Compose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Using Retrofit or </a:t>
            </a:r>
            <a:r>
              <a:rPr lang="en-US" sz="2600" dirty="0" err="1"/>
              <a:t>Ktor</a:t>
            </a:r>
            <a:r>
              <a:rPr lang="en-US" sz="2600" dirty="0"/>
              <a:t> with Compose.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Displaying Live Data or Flow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Handling Asynchronous Data</a:t>
            </a:r>
            <a:endParaRPr lang="en-US" sz="2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/>
              <a:t>Using Coroutines for user interactions.</a:t>
            </a:r>
          </a:p>
          <a:p>
            <a:endParaRPr lang="en-US" sz="2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B17DD2-1C0A-4692-AE4C-9E93413A094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82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1FED86-27ED-4C6F-BCF9-B43484FD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create TODO App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B6ED89-858D-4A8B-9AB9-F7ED6FCF75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Set up the project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new Jetpack Compose project in Android Studio.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Set the theme and UI environment to use Jetpack Compose.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Create a UI for the to-do list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Design a simple screen with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TextField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adding tasks and a Button to submit them.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Display a list of tasks using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LazyColumn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94FB3-BFEB-400B-8E9F-EBA2DCE58AB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33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5924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BD3562E-CFC3-4138-B974-3D62419A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8C2E90-7344-4BB4-B848-6B5199A7B1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Add state for tasks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mutableStateOf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() to maintain a list of tasks.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Define a data class Task to store task names and their completion state.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Handle adding tasks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 logic to add tasks to the list when the user clicks the "Add" button.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Handle task completion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03BB4-9228-4CCE-BE28-E5D062BA1263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85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38C38BA-82C2-4EC6-A147-FA518A989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FAF7F0-B5E6-4083-96F6-8FFA9B001D0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1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Create a checkbox or a button to mark tasks as completed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Handle task deletion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Implement delete button for each task in the list.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Test the app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Test adding, completing, and deleting tasks while ensuring the UI updates correctly.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6CF8A-13B6-4DB6-9A94-FEDBA062043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35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882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DA9FCF-8682-4E83-9A06-3464B07C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Stop Watch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5AEE34-2BE9-479E-B393-AAE21D4DDB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Function Declaration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State Variables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time: Tracks the elapsed time in seconds.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Initialized to 0L (0 seconds).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Declared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mutableStateOf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so Compose can recompose the UI when its value changes.</a:t>
            </a:r>
          </a:p>
          <a:p>
            <a:pPr lvl="1"/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isRunning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 Tracks whether the stopwatch is currently running.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Initialized to false.</a:t>
            </a:r>
          </a:p>
          <a:p>
            <a:pPr lvl="2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Also declared as a </a:t>
            </a:r>
            <a:r>
              <a:rPr lang="en-US" sz="2800" dirty="0" err="1">
                <a:latin typeface="Calibri" panose="020F0502020204030204" pitchFamily="34" charset="0"/>
                <a:cs typeface="Calibri" panose="020F0502020204030204" pitchFamily="34" charset="0"/>
              </a:rPr>
              <a:t>mutableStateOf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for UI updates.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908B6-AD95-4E9B-BA80-268C33C3DBA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133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DAE64B-6B3C-4D10-9ED8-EB34DD1C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3E343F5-C078-4088-A762-9D40267EED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remember: Ensures the values persist across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recompositions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but reset when the composable leaves the composition.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Coroutine Scope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AB516-D717-43BB-9637-B686BF526F7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579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18DD18-5765-461E-A09F-D4892FED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9CD6BB-C6EA-49ED-9EE4-166127C915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Column Layout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Column: Arranges child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composables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vertically.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modifier =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Modifier.fillMaxSize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(): Makes the column fill the entire screen.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horizontalAlignment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Alignment.CenterHorizontally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 Centers children horizontally.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verticalArrangement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Arrangement.Center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: Centers children vertically.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80153-994B-4AB6-95D3-E335F974EEBB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97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A300442-1B26-4EEB-A7B3-D794686E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FC393D-DF45-42A3-B954-38DDC03BB7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Elapsed Time Display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Displays the elapsed time in seconds (time) with "s" appended.</a:t>
            </a:r>
          </a:p>
          <a:p>
            <a:pPr lvl="1"/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fontSize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= 36.sp: Sets the text size to 36 scaled pixels.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0421AF-647B-423D-9647-6016A1436D2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39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302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33460E4-45B9-4E7A-A4B2-68780D4D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Composables</a:t>
            </a:r>
            <a:r>
              <a:rPr lang="en-US" dirty="0"/>
              <a:t> and Preview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1D586B-2FA2-4CE0-91B9-C4E1BF07521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FB59620-DD7F-40C6-A250-568C0D638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76" y="1312651"/>
            <a:ext cx="8614394" cy="483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59B1F1-CF91-4207-8FC8-0C8A4CDBA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5483F02-B565-4AD9-94B3-E4618C45DB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Start Button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Button: A clickable UI element.</a:t>
            </a:r>
          </a:p>
          <a:p>
            <a:pPr lvl="1"/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: Lambda executed when the button is clicked.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Sets 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isRunning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to true.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Launches a coroutine using 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scope.launch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to increment time every second.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isRunning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): Runs the loop as long as </a:t>
            </a:r>
            <a:r>
              <a:rPr lang="en-US" sz="2700" dirty="0" err="1">
                <a:latin typeface="Calibri" panose="020F0502020204030204" pitchFamily="34" charset="0"/>
                <a:cs typeface="Calibri" panose="020F0502020204030204" pitchFamily="34" charset="0"/>
              </a:rPr>
              <a:t>isRunning</a:t>
            </a:r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 is true.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delay(1000): Pauses the coroutine for 1 second.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time++: Increments the elapsed time by 1.</a:t>
            </a:r>
          </a:p>
          <a:p>
            <a:pPr lvl="1"/>
            <a:r>
              <a:rPr lang="en-US" sz="2700" dirty="0">
                <a:latin typeface="Calibri" panose="020F0502020204030204" pitchFamily="34" charset="0"/>
                <a:cs typeface="Calibri" panose="020F0502020204030204" pitchFamily="34" charset="0"/>
              </a:rPr>
              <a:t>Text("Start"): Sets the button's label.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B6D70-4772-4704-B186-C8344144505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40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322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803EFC-3CE2-46EB-8A23-B8627A86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</a:t>
            </a:r>
            <a:r>
              <a:rPr lang="en-US" dirty="0" err="1"/>
              <a:t>StopWatch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40C0E0-7EA4-4B28-9B7C-27D5BBCC36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Stop Button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Stops the timer by setting </a:t>
            </a:r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isRunning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to false.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Text("Stop"): Sets the button's label.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Reset Button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Stops the timer and resets the elapsed time to 0.</a:t>
            </a:r>
          </a:p>
          <a:p>
            <a:pPr lvl="1"/>
            <a:r>
              <a:rPr lang="en-US" sz="2600" dirty="0" err="1">
                <a:latin typeface="Calibri" panose="020F0502020204030204" pitchFamily="34" charset="0"/>
                <a:cs typeface="Calibri" panose="020F0502020204030204" pitchFamily="34" charset="0"/>
              </a:rPr>
              <a:t>isRunning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false: Stops the while loop if running.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time = 0: Resets the timer.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Text("Reset"): Sets the button's label.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29998-4E71-4385-92E3-AF43ACBDBFA5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41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358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E0A119-BB11-4EC6-B5CF-8FFE7375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57D023-1097-45B5-903A-78C8C34F5B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Steps: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Create a ball (circle) using Canvas.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animateDpAsState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to animate the ball's vertical position.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Implement a bouncing effect by changing the ball's position based on state.</a:t>
            </a:r>
          </a:p>
          <a:p>
            <a:pPr lvl="1"/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Modify the animation to use a spring for a more natural bounce effect.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884309-A018-492A-9982-2579E01E3D9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42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062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21565E-4634-4F28-95CF-DBB5BFC8C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15373"/>
            <a:ext cx="10972800" cy="725532"/>
          </a:xfrm>
        </p:spPr>
        <p:txBody>
          <a:bodyPr/>
          <a:lstStyle/>
          <a:p>
            <a:r>
              <a:rPr lang="en-US" dirty="0"/>
              <a:t>Registration in </a:t>
            </a:r>
            <a:r>
              <a:rPr lang="en-US" dirty="0" err="1"/>
              <a:t>kotlin</a:t>
            </a:r>
            <a:r>
              <a:rPr lang="en-US" dirty="0"/>
              <a:t> android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32466-8E6C-4377-830E-D0768551A9BD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43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BA1F2A-7FB6-47F6-ACFD-96A99746B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79" y="877896"/>
            <a:ext cx="10972800" cy="513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7472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74EDBD-56D7-43B5-AC97-0C2D5B7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B1730C-19A1-4EB9-9B04-CF6DC61FBB1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874644" y="1774836"/>
            <a:ext cx="4104033" cy="414888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FF02-F9C6-45C1-A2D0-8994880EA6B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44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0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20966-E006-4194-A867-1ED0A502482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45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CC0D9A-1870-4B7A-B99E-CAD0937F8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86" y="613555"/>
            <a:ext cx="11133876" cy="517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297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74EDBD-56D7-43B5-AC97-0C2D5B776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FF02-F9C6-45C1-A2D0-8994880EA6B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46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94599-F3F0-4624-B020-508914AE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000" y="112712"/>
            <a:ext cx="4745521" cy="646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904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FFF02-F9C6-45C1-A2D0-8994880EA6BF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47</a:t>
            </a:fld>
            <a:endParaRPr lang="en-US" sz="90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E0E11-13B1-4268-87C2-D82B08D58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61" y="295275"/>
            <a:ext cx="9959330" cy="535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5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DB623-786C-4FA4-8F09-767A7454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Layouts in Jetpack Compose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14F2F-8EC3-4216-A24B-3EA29299E08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Column, Row, and Box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Arranging items vertically, horizontally, or overlapping.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Modifier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padding, size, background, alignment, etc.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Lazy Components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LazyColumn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LazyRow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displaying lists efficiently.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51859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F22FDD-072B-41E1-8CA6-FA2686D0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Column, Row, Box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1896877-A43D-403C-AD5E-EAD50857B8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86539" y="1671324"/>
            <a:ext cx="6016488" cy="425239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1F53E-E04A-408C-8DBF-3A6F156161A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2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D4772E7-063D-40FD-BD5A-83883B5CF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7F8784-8825-4C76-A078-3C4B9181D8A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38400" y="1631008"/>
            <a:ext cx="7244074" cy="4410912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066677-5BD1-4E21-B06C-C5B3BABD307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59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4E6B916-6ED7-46C7-B90A-CAC96AC35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Components – </a:t>
            </a:r>
            <a:r>
              <a:rPr lang="en-US" dirty="0" err="1"/>
              <a:t>LazyColumn</a:t>
            </a:r>
            <a:r>
              <a:rPr lang="en-US" dirty="0"/>
              <a:t> and </a:t>
            </a:r>
            <a:r>
              <a:rPr lang="en-US" dirty="0" err="1"/>
              <a:t>LazyRow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C6639E-9C2B-48E5-ABEB-7648696DE5A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802296" y="1366500"/>
            <a:ext cx="6632609" cy="463483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96B52-8DE1-4087-964C-60AD8AEC342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55400" y="112713"/>
            <a:ext cx="73660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94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FFE1A-6FDA-4E6E-9D04-0BFCD053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1" y="2819400"/>
            <a:ext cx="7667091" cy="3011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6F855-C77D-4583-B339-51926445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E23D0-8968-4C9D-A1C7-D5148EC4C550}"/>
              </a:ext>
            </a:extLst>
          </p:cNvPr>
          <p:cNvSpPr txBox="1"/>
          <p:nvPr/>
        </p:nvSpPr>
        <p:spPr>
          <a:xfrm>
            <a:off x="1899179" y="1600200"/>
            <a:ext cx="8491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Whenever your state changes , it will recreate the UI.</a:t>
            </a:r>
          </a:p>
        </p:txBody>
      </p:sp>
    </p:spTree>
    <p:extLst>
      <p:ext uri="{BB962C8B-B14F-4D97-AF65-F5344CB8AC3E}">
        <p14:creationId xmlns:p14="http://schemas.microsoft.com/office/powerpoint/2010/main" val="39223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Aceec Theme</Template>
  <TotalTime>5070</TotalTime>
  <Words>1783</Words>
  <Application>Microsoft Office PowerPoint</Application>
  <PresentationFormat>Widescreen</PresentationFormat>
  <Paragraphs>271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Arial Unicode MS</vt:lpstr>
      <vt:lpstr>Book Antiqua</vt:lpstr>
      <vt:lpstr>Calibri</vt:lpstr>
      <vt:lpstr>Times New Roman</vt:lpstr>
      <vt:lpstr>Wingdings</vt:lpstr>
      <vt:lpstr>Aceec Theme</vt:lpstr>
      <vt:lpstr>USHE_slide options</vt:lpstr>
      <vt:lpstr>Jetpack Compose</vt:lpstr>
      <vt:lpstr>Basics of Jetpack Compose</vt:lpstr>
      <vt:lpstr>Contd..</vt:lpstr>
      <vt:lpstr>Composables and Preview</vt:lpstr>
      <vt:lpstr>Layouts in Jetpack Compose</vt:lpstr>
      <vt:lpstr>Column, Row, Box</vt:lpstr>
      <vt:lpstr>Modifiers</vt:lpstr>
      <vt:lpstr>Lazy Components – LazyColumn and LazyRow</vt:lpstr>
      <vt:lpstr>Recomposition</vt:lpstr>
      <vt:lpstr>Recomposition</vt:lpstr>
      <vt:lpstr>Contd..</vt:lpstr>
      <vt:lpstr>Remember API (remember)</vt:lpstr>
      <vt:lpstr>State and Lifecycle</vt:lpstr>
      <vt:lpstr>State in Compose</vt:lpstr>
      <vt:lpstr>remember and rememberSaveable</vt:lpstr>
      <vt:lpstr>rememberSaveable</vt:lpstr>
      <vt:lpstr>Remember vs rememberSaveable</vt:lpstr>
      <vt:lpstr>State Hoisting</vt:lpstr>
      <vt:lpstr>ViewModel</vt:lpstr>
      <vt:lpstr>ViewModel</vt:lpstr>
      <vt:lpstr>Navigation</vt:lpstr>
      <vt:lpstr>Key Concepts in Jetpack Compose Navigation</vt:lpstr>
      <vt:lpstr>User Interaction</vt:lpstr>
      <vt:lpstr>Styling and Theming</vt:lpstr>
      <vt:lpstr>Examples</vt:lpstr>
      <vt:lpstr>Animations</vt:lpstr>
      <vt:lpstr>Contd..</vt:lpstr>
      <vt:lpstr>Interactions and Gestures</vt:lpstr>
      <vt:lpstr>Animations and Gestures</vt:lpstr>
      <vt:lpstr>Drag and Drop UI</vt:lpstr>
      <vt:lpstr>Advanced Jetpack Compose Concepts</vt:lpstr>
      <vt:lpstr>Working with APIs and Data</vt:lpstr>
      <vt:lpstr>Steps to create TODO App</vt:lpstr>
      <vt:lpstr>Steps</vt:lpstr>
      <vt:lpstr>Steps</vt:lpstr>
      <vt:lpstr>Steps for Stop Watch</vt:lpstr>
      <vt:lpstr>Steps for StopWatch</vt:lpstr>
      <vt:lpstr>Steps for StopWatch</vt:lpstr>
      <vt:lpstr>Steps for StopWatch</vt:lpstr>
      <vt:lpstr>Steps for StopWatch</vt:lpstr>
      <vt:lpstr>Steps for StopWatch</vt:lpstr>
      <vt:lpstr>Contd..</vt:lpstr>
      <vt:lpstr>Registration in kotlin android </vt:lpstr>
      <vt:lpstr>File Structure</vt:lpstr>
      <vt:lpstr>PowerPoint Presentation</vt:lpstr>
      <vt:lpstr>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Jetpack Compose</dc:title>
  <dc:creator>ccs</dc:creator>
  <cp:lastModifiedBy>ccs</cp:lastModifiedBy>
  <cp:revision>138</cp:revision>
  <dcterms:created xsi:type="dcterms:W3CDTF">2024-11-18T15:46:23Z</dcterms:created>
  <dcterms:modified xsi:type="dcterms:W3CDTF">2025-05-01T10:24:17Z</dcterms:modified>
</cp:coreProperties>
</file>