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sz="2400" lang="en-US"/>
              <a:t>J</a:t>
            </a:r>
            <a:r>
              <a:rPr sz="2400" lang="en-US"/>
              <a:t>A</a:t>
            </a:r>
            <a:r>
              <a:rPr sz="2400" lang="en-US"/>
              <a:t>Y</a:t>
            </a:r>
            <a:r>
              <a:rPr sz="2400" lang="en-US"/>
              <a:t>A</a:t>
            </a:r>
            <a:r>
              <a:rPr sz="2400" lang="en-US"/>
              <a:t>S</a:t>
            </a:r>
            <a:r>
              <a:rPr sz="2400" lang="en-US"/>
              <a:t>R</a:t>
            </a:r>
            <a:r>
              <a:rPr sz="2400" lang="en-US"/>
              <a:t>I</a:t>
            </a:r>
            <a:r>
              <a:rPr sz="2400" lang="en-US"/>
              <a:t>.</a:t>
            </a:r>
            <a:r>
              <a:rPr sz="2400" lang="en-US"/>
              <a:t>S</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1</a:t>
            </a:r>
            <a:r>
              <a:rPr dirty="0" sz="2400" lang="en-US"/>
              <a:t>9</a:t>
            </a:r>
            <a:endParaRPr dirty="0" sz="2400" lang="en-IN"/>
          </a:p>
          <a:p>
            <a:r>
              <a:rPr dirty="0" sz="2400" lang="en-IN"/>
              <a:t>NAAN MUDHALVAN ID: </a:t>
            </a:r>
            <a:endParaRPr dirty="0" sz="2400" lang="en-US"/>
          </a:p>
          <a:p>
            <a:r>
              <a:rPr dirty="0" sz="2400" lang="en-US"/>
              <a:t>DEPARTMENT:</a:t>
            </a:r>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110376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251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1129586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2918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11177143"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1127479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9583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2024-03-27T19:07:22Z</dcterms:created>
  <dcterms:modified xsi:type="dcterms:W3CDTF">2024-08-30T09:24:01Z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80033cea8fab46248d6e3d74438ee19e</vt:lpwstr>
  </property>
</Properties>
</file>