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/>
              <a:t>NAME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YASRI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INTELLIGENCE</a:t>
            </a:r>
            <a:endParaRPr altLang="en-US" lang="zh-CN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altLang="en-US" dirty="0" sz="2400" lang="en-US"/>
              <a:t>L</a:t>
            </a:r>
            <a:r>
              <a:rPr altLang="en-US" dirty="0" sz="2400" lang="en-US"/>
              <a:t>E</a:t>
            </a:r>
            <a:r>
              <a:rPr altLang="en-US" dirty="0" sz="2400" lang="en-US"/>
              <a:t>G</a:t>
            </a:r>
            <a:r>
              <a:rPr altLang="en-US" dirty="0" sz="2400" lang="en-US"/>
              <a:t>E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D</a:t>
            </a:r>
            <a:r>
              <a:rPr altLang="en-US" dirty="0" sz="2400" lang="en-US"/>
              <a:t>R</a:t>
            </a:r>
            <a:r>
              <a:rPr altLang="en-US" dirty="0" sz="2400" lang="en-US"/>
              <a:t>.</a:t>
            </a:r>
            <a:r>
              <a:rPr altLang="en-US" dirty="0" sz="2400" lang="en-US"/>
              <a:t>M</a:t>
            </a:r>
            <a:r>
              <a:rPr altLang="en-US" dirty="0" sz="2400" lang="en-US"/>
              <a:t>.</a:t>
            </a:r>
            <a:r>
              <a:rPr altLang="en-US" dirty="0" sz="2400" lang="en-US"/>
              <a:t>G</a:t>
            </a:r>
            <a:r>
              <a:rPr altLang="en-US" dirty="0" sz="2400" lang="en-US"/>
              <a:t>.</a:t>
            </a:r>
            <a:r>
              <a:rPr altLang="en-US" dirty="0" sz="2400" lang="en-US"/>
              <a:t>R</a:t>
            </a:r>
            <a:r>
              <a:rPr altLang="en-US" dirty="0" sz="2400" lang="en-US"/>
              <a:t>.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O</a:t>
            </a:r>
            <a:r>
              <a:rPr altLang="en-US" dirty="0" sz="2400" lang="en-US"/>
              <a:t>C</a:t>
            </a:r>
            <a:r>
              <a:rPr altLang="en-US" dirty="0" sz="2400" lang="en-US"/>
              <a:t>K</a:t>
            </a:r>
            <a:r>
              <a:rPr altLang="en-US" dirty="0" sz="2400" lang="en-US"/>
              <a:t>A</a:t>
            </a:r>
            <a:r>
              <a:rPr altLang="en-US" dirty="0" sz="2400" lang="en-US"/>
              <a:t>L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G</a:t>
            </a:r>
            <a:r>
              <a:rPr altLang="en-US" dirty="0" sz="2400" lang="en-US"/>
              <a:t>A</a:t>
            </a:r>
            <a:r>
              <a:rPr altLang="en-US" dirty="0" sz="2400" lang="en-US"/>
              <a:t>M</a:t>
            </a:r>
            <a:r>
              <a:rPr altLang="en-US" dirty="0" sz="2400" lang="en-US"/>
              <a:t> </a:t>
            </a:r>
            <a:r>
              <a:rPr altLang="en-US" dirty="0" sz="2400" lang="en-US"/>
              <a:t>ART</a:t>
            </a:r>
            <a:r>
              <a:rPr altLang="en-US" dirty="0" sz="2400" lang="en-US"/>
              <a:t>S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LLEG</a:t>
            </a:r>
            <a:r>
              <a:rPr altLang="en-US" dirty="0" sz="2400" lang="en-US"/>
              <a:t>E</a:t>
            </a:r>
            <a:r>
              <a:rPr altLang="en-US" dirty="0" sz="2400" lang="en-US"/>
              <a:t>/</a:t>
            </a:r>
            <a:r>
              <a:rPr altLang="en-US" dirty="0" sz="2400" lang="en-US"/>
              <a:t>T</a:t>
            </a:r>
            <a:r>
              <a:rPr altLang="en-US" dirty="0" sz="2400" lang="en-US"/>
              <a:t>H</a:t>
            </a:r>
            <a:r>
              <a:rPr altLang="en-US" dirty="0" sz="2400" lang="en-US"/>
              <a:t>I</a:t>
            </a:r>
            <a:r>
              <a:rPr altLang="en-US" dirty="0" sz="2400" lang="en-US"/>
              <a:t>R</a:t>
            </a:r>
            <a:r>
              <a:rPr altLang="en-US" dirty="0" sz="2400" lang="en-US"/>
              <a:t>U</a:t>
            </a:r>
            <a:r>
              <a:rPr altLang="en-US" dirty="0" sz="2400" lang="en-US"/>
              <a:t>V</a:t>
            </a:r>
            <a:r>
              <a:rPr altLang="en-US" dirty="0" sz="2400" lang="en-US"/>
              <a:t>A</a:t>
            </a:r>
            <a:r>
              <a:rPr altLang="en-US" dirty="0" sz="2400" lang="en-US"/>
              <a:t>L</a:t>
            </a:r>
            <a:r>
              <a:rPr altLang="en-US" dirty="0" sz="2400" lang="en-US"/>
              <a:t>L</a:t>
            </a:r>
            <a:r>
              <a:rPr altLang="en-US" dirty="0" sz="2400" lang="en-US"/>
              <a:t>U</a:t>
            </a:r>
            <a:r>
              <a:rPr altLang="en-US" dirty="0" sz="2400" lang="en-US"/>
              <a:t>R</a:t>
            </a:r>
            <a:r>
              <a:rPr altLang="en-US" dirty="0" sz="2400" lang="en-US"/>
              <a:t> </a:t>
            </a:r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r>
              <a:rPr altLang="en-US" dirty="0" sz="2400" lang="en-US"/>
              <a:t>V</a:t>
            </a:r>
            <a:r>
              <a:rPr altLang="en-US" dirty="0" sz="2400" lang="en-US"/>
              <a:t>E</a:t>
            </a:r>
            <a:r>
              <a:rPr altLang="en-US" dirty="0" sz="2400" lang="en-US"/>
              <a:t>R</a:t>
            </a:r>
            <a:r>
              <a:rPr altLang="en-US" dirty="0" sz="2400" lang="en-US"/>
              <a:t>S</a:t>
            </a:r>
            <a:r>
              <a:rPr altLang="en-US" dirty="0" sz="2400" lang="en-US"/>
              <a:t>I</a:t>
            </a:r>
            <a:r>
              <a:rPr altLang="en-US" dirty="0" sz="2400" lang="en-US"/>
              <a:t>T</a:t>
            </a:r>
            <a:r>
              <a:rPr altLang="en-US" dirty="0" sz="2400" lang="en-US"/>
              <a:t>Y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97183" y="2040677"/>
            <a:ext cx="7450433" cy="446010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585152" y="1695449"/>
            <a:ext cx="748643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
The digital portfolio developed using Python and Flask/Django provides an effective and professional way to showcase personal skills, projects, and achievements. It enhances online presence, is easy to update, and is accessible from anywhere, making it a valuable tool for students, professionals, and freelancers.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1725576" y="3268990"/>
            <a:ext cx="19781660" cy="1764678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8107680" y="0"/>
            <a:ext cx="4089143" cy="5904536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b="1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806686" y="3190313"/>
            <a:ext cx="6799465" cy="1691640"/>
          </a:xfrm>
          <a:prstGeom prst="rect"/>
        </p:spPr>
        <p:txBody>
          <a:bodyPr rtlCol="0" wrap="square">
            <a:spAutoFit/>
          </a:bodyPr>
          <a:p>
            <a:r>
              <a:rPr b="1" sz="5400" lang="en-US">
                <a:solidFill>
                  <a:srgbClr val="000000"/>
                </a:solidFill>
              </a:rPr>
              <a:t>DIGITAL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PORTFOLIO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I</a:t>
            </a:r>
            <a:r>
              <a:rPr b="1" sz="5400" lang="en-US">
                <a:solidFill>
                  <a:srgbClr val="000000"/>
                </a:solidFill>
              </a:rPr>
              <a:t>N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P</a:t>
            </a:r>
            <a:r>
              <a:rPr b="1" sz="5400" lang="en-US">
                <a:solidFill>
                  <a:srgbClr val="000000"/>
                </a:solidFill>
              </a:rPr>
              <a:t>YTHON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676275" y="708659"/>
            <a:ext cx="7107040" cy="5958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- Lack of an interactive platform to showcase personal skills and projects  
- Static resumes are limited and not easily accessible online  
- Difficulty in updating or customizing content manually  
- Need for a responsive, dynamic, and user-friendly interface  
- Python (with Flask/Django) enables easy backend logic and scalability  
- Helps users present a professional online presence effectively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676275" y="829626"/>
            <a:ext cx="7779602" cy="5958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- A web-based portfolio built using *Python* and *Flask* or *Django*  
- Showcases *personal info, skills, projects, and contact details*  
- Includes a *responsive design* for mobile and desktop  
- Features *dynamic content management* using Python backend  
- Allows *easy updates* and future scalability  
- Hosted online for access by recruiters, clients, or collaborators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723899" y="1181227"/>
            <a:ext cx="8400428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- *Recruiters* – to evaluate skills and projects  
- *Clients* – to view past work and hire for services  
- *Hiring managers* – to assess suitability for roles  
- *Peers or collaborators* – for networking and project partnerships  
- *The portfolio owner* – to manage and update content easily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234363" y="395287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444862" y="1404620"/>
            <a:ext cx="9031467" cy="6377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*Tools:*
- *Python* – backend logic  
- *Flask/Django* – web framework  
- *HTML, CSS, JavaScript* – frontend design  
- *VS Code* – code editor  
- *Git &amp; GitHub* – version control  
*Techniques:*
- *Responsive web design*  
- *Routing and templates (Flask/Django)*  
- *Form handling* (e.g., contact form)  
- *Dynamic content rendering*  
- *Version control with Git*  
- *Deployment (e.g., Heroku, Render)*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"/>
          <p:cNvSpPr txBox="1"/>
          <p:nvPr/>
        </p:nvSpPr>
        <p:spPr>
          <a:xfrm>
            <a:off x="381829" y="192406"/>
            <a:ext cx="9676571" cy="114071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1. *Header:*  
   - Name/logo  
   - Navigation bar (Home, About, Projects, Contact)
2. *Home Section:*  
   - Welcome message  
   - Brief intro or tagline  
3. *About Me:*  
   - Bio, education, skills  
4. *Projects:*  
   - Dynamic display of projects using Flask/Django templates  
   - Titles, descriptions, images, and links  
5. *Contact Form:*  
   - Name, email, message  
   - Python handles form submissions  
6. *Footer:*  
   - Social media links, copyright  
*Design Tip:* Use *Bootstrap* or custom CSS for a clean, responsive layout.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1" name=""/>
          <p:cNvSpPr txBox="1"/>
          <p:nvPr/>
        </p:nvSpPr>
        <p:spPr>
          <a:xfrm>
            <a:off x="585152" y="1109344"/>
            <a:ext cx="9918002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- *User-friendly interface* with clean navigation  
- *Responsive design* (works on all devices)  
- *Dynamic project section* (data from backend)  
- *Contact form* with form validation and email handling  
- *Admin panel (optional)* to update content  
- *Social media &amp; resume links*  
- *SEO-friendly structure*  
- *Deployed online* using platforms like Render or Heroku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2025-09-09T06:43:04Z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7b45e7171eb94507ae834b8e162520f2</vt:lpwstr>
  </property>
</Properties>
</file>