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siga Priya" initials="rP" lastIdx="1" clrIdx="0">
    <p:extLst>
      <p:ext uri="{19B8F6BF-5375-455C-9EA6-DF929625EA0E}">
        <p15:presenceInfo xmlns:p15="http://schemas.microsoft.com/office/powerpoint/2012/main" userId="5c24f7c4661ff8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29T06:46:28.804" idx="1">
    <p:pos x="734" y="3851"/>
    <p:text>4. About Section
Your background, personality, and passion
Tech stack icons or list
5. Projects Showcase
Image/mockup preview
Description, tech used
Links to live demo and GitHub
6. Skills Section
List or visual bars/icons for technical and soft skills
Categories like "Frontend", "Backend", "Tools", etc.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ED80E63-8589-01F2-DF17-DD187E51E09B}"/>
              </a:ext>
            </a:extLst>
          </p:cNvPr>
          <p:cNvSpPr txBox="1"/>
          <p:nvPr/>
        </p:nvSpPr>
        <p:spPr>
          <a:xfrm>
            <a:off x="950259" y="2413337"/>
            <a:ext cx="9502588" cy="2031325"/>
          </a:xfrm>
          <a:prstGeom prst="rect">
            <a:avLst/>
          </a:prstGeom>
          <a:noFill/>
        </p:spPr>
        <p:txBody>
          <a:bodyPr wrap="square">
            <a:spAutoFit/>
          </a:bodyPr>
          <a:lstStyle/>
          <a:p>
            <a:r>
              <a:rPr lang="en-US"/>
              <a:t>STUDENT NAME :JAYASRI J</a:t>
            </a:r>
          </a:p>
          <a:p>
            <a:endParaRPr lang="en-US"/>
          </a:p>
          <a:p>
            <a:r>
              <a:rPr lang="en-US"/>
              <a:t>REGISTER NO AND NMID :asbru072422k2371</a:t>
            </a:r>
          </a:p>
          <a:p>
            <a:endParaRPr lang="en-US"/>
          </a:p>
          <a:p>
            <a:r>
              <a:rPr lang="en-US"/>
              <a:t>DEPARTMENT: COMPUTER SCIENCE </a:t>
            </a:r>
          </a:p>
          <a:p>
            <a:endParaRPr lang="en-US"/>
          </a:p>
          <a:p>
            <a:r>
              <a:rPr lang="en-US"/>
              <a:t>COLLEGE:L.R.G GOVT ART COLLAGE FOR WOMEN TIRUPUR</a:t>
            </a:r>
          </a:p>
        </p:txBody>
      </p:sp>
      <p:sp>
        <p:nvSpPr>
          <p:cNvPr id="9" name="TextBox 8">
            <a:extLst>
              <a:ext uri="{FF2B5EF4-FFF2-40B4-BE49-F238E27FC236}">
                <a16:creationId xmlns:a16="http://schemas.microsoft.com/office/drawing/2014/main" id="{E5284CE4-F3B1-142F-0BD7-F7ACAB3EAAE8}"/>
              </a:ext>
            </a:extLst>
          </p:cNvPr>
          <p:cNvSpPr txBox="1"/>
          <p:nvPr/>
        </p:nvSpPr>
        <p:spPr>
          <a:xfrm>
            <a:off x="4324647" y="133190"/>
            <a:ext cx="4177553" cy="369332"/>
          </a:xfrm>
          <a:prstGeom prst="rect">
            <a:avLst/>
          </a:prstGeom>
          <a:noFill/>
        </p:spPr>
        <p:txBody>
          <a:bodyPr wrap="square">
            <a:spAutoFit/>
          </a:bodyPr>
          <a:lstStyle/>
          <a:p>
            <a:r>
              <a:rPr lang="en-US" b="1" i="1" u="sng"/>
              <a:t>JAYASRI PORTFOLIO</a:t>
            </a:r>
          </a:p>
        </p:txBody>
      </p:sp>
    </p:spTree>
    <p:extLst>
      <p:ext uri="{BB962C8B-B14F-4D97-AF65-F5344CB8AC3E}">
        <p14:creationId xmlns:p14="http://schemas.microsoft.com/office/powerpoint/2010/main" val="580558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6454-2D7D-D5ED-8E8B-5E06F3B8DFAC}"/>
              </a:ext>
            </a:extLst>
          </p:cNvPr>
          <p:cNvSpPr>
            <a:spLocks noGrp="1"/>
          </p:cNvSpPr>
          <p:nvPr>
            <p:ph type="title"/>
          </p:nvPr>
        </p:nvSpPr>
        <p:spPr>
          <a:xfrm>
            <a:off x="157381" y="197224"/>
            <a:ext cx="8596668" cy="1320800"/>
          </a:xfrm>
        </p:spPr>
        <p:txBody>
          <a:bodyPr/>
          <a:lstStyle/>
          <a:p>
            <a:r>
              <a:rPr lang="en-US" dirty="0"/>
              <a:t>RESULTS AND SCREENSHOTS</a:t>
            </a:r>
          </a:p>
        </p:txBody>
      </p:sp>
      <p:sp>
        <p:nvSpPr>
          <p:cNvPr id="3" name="Content Placeholder 2">
            <a:extLst>
              <a:ext uri="{FF2B5EF4-FFF2-40B4-BE49-F238E27FC236}">
                <a16:creationId xmlns:a16="http://schemas.microsoft.com/office/drawing/2014/main" id="{76D3166D-1515-779F-1F20-6B4796281CEE}"/>
              </a:ext>
            </a:extLst>
          </p:cNvPr>
          <p:cNvSpPr>
            <a:spLocks noGrp="1"/>
          </p:cNvSpPr>
          <p:nvPr>
            <p:ph idx="1"/>
          </p:nvPr>
        </p:nvSpPr>
        <p:spPr>
          <a:xfrm>
            <a:off x="766981" y="1261035"/>
            <a:ext cx="8596668" cy="5399741"/>
          </a:xfrm>
        </p:spPr>
        <p:txBody>
          <a:bodyPr>
            <a:normAutofit fontScale="40000" lnSpcReduction="20000"/>
          </a:bodyPr>
          <a:lstStyle/>
          <a:p>
            <a:r>
              <a:rPr lang="en-US" dirty="0"/>
              <a:t>&gt; The personal portfolio website was successfully designed and developed using modern web technologies. The final product is a fully responsive, interactive, and visually appealing website that showcases my skills, projects, education, and contact information. It includes key features like a responsive layout, smooth scrolling navigation, contact form integration, dark/light mode toggle, and links to GitHub and LinkedIn.
Visitors can easily navigate through the site to learn about my background, view my featured projects with live demos, and contact me directly. The portfolio serves as a professional online presence, ideal for sharing with potential employers or clients.</a:t>
            </a:r>
          </a:p>
          <a:p>
            <a:endParaRPr lang="en-US" dirty="0"/>
          </a:p>
          <a:p>
            <a:pPr marL="0" indent="0">
              <a:buNone/>
            </a:pPr>
            <a:endParaRPr lang="en-US" dirty="0"/>
          </a:p>
          <a:p>
            <a:r>
              <a:rPr lang="en-US" dirty="0"/>
              <a:t>1. Homepage / Hero Section
🖼️ Screenshot shows the top of the homepage with your name, title, tagline, and call-to-action buttons.
Description: Displays the main introduction and visual identity of the portfolio
2. About Me Section
🖼️ Screenshot showing your bio, photo, and tech stack icons.
Description: Presents background information and skills
3. Skills Section
🖼️ Screenshot showing icons or progress bars for HTML, CSS, JavaScript, etc.</a:t>
            </a:r>
          </a:p>
          <a:p>
            <a:r>
              <a:rPr lang="en-US" dirty="0"/>
              <a:t>4. Projects Section
🖼️ Screenshot showing project cards with images, descriptions, and GitHub/live links.
Description: Highlights 3–6 featured projects with links to demos.
5. Contact Section
🖼️ Screenshot showing contact form, social links, and footer.
Description: Allows users to reach out or connect on social media.
6. Responsive View
🖼️ Screenshots of how the site looks on tablet and mobile.
Description: Demonstrates that the site adapts to all screen sizes.</a:t>
            </a:r>
          </a:p>
          <a:p>
            <a:pPr marL="0" indent="0">
              <a:buNone/>
            </a:pPr>
            <a:r>
              <a:rPr lang="en-US" dirty="0"/>
              <a:t>
Description: Lists technical skills using icons or progress indicators.</a:t>
            </a:r>
          </a:p>
          <a:p>
            <a:endParaRPr lang="en-US" dirty="0"/>
          </a:p>
        </p:txBody>
      </p:sp>
    </p:spTree>
    <p:extLst>
      <p:ext uri="{BB962C8B-B14F-4D97-AF65-F5344CB8AC3E}">
        <p14:creationId xmlns:p14="http://schemas.microsoft.com/office/powerpoint/2010/main" val="2033066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E0BD-1AC0-FA3C-6974-38667985E8CC}"/>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173E62B7-6190-6769-280D-E23DE4C58243}"/>
              </a:ext>
            </a:extLst>
          </p:cNvPr>
          <p:cNvSpPr>
            <a:spLocks noGrp="1"/>
          </p:cNvSpPr>
          <p:nvPr>
            <p:ph idx="1"/>
          </p:nvPr>
        </p:nvSpPr>
        <p:spPr/>
        <p:txBody>
          <a:bodyPr/>
          <a:lstStyle/>
          <a:p>
            <a:r>
              <a:rPr lang="en-US" dirty="0"/>
              <a:t>I’m passionate about building clean, user-focused solutions that blend design and functionality. Whether it’s developing responsive websites, solving complex frontend challenges, or collaborating on creative projects — I’m always eager to grow, learn, and contribute.</a:t>
            </a:r>
          </a:p>
        </p:txBody>
      </p:sp>
    </p:spTree>
    <p:extLst>
      <p:ext uri="{BB962C8B-B14F-4D97-AF65-F5344CB8AC3E}">
        <p14:creationId xmlns:p14="http://schemas.microsoft.com/office/powerpoint/2010/main" val="408137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BE9B-C32B-E111-5B92-0E49EB28E81E}"/>
              </a:ext>
            </a:extLst>
          </p:cNvPr>
          <p:cNvSpPr>
            <a:spLocks noGrp="1"/>
          </p:cNvSpPr>
          <p:nvPr>
            <p:ph type="title"/>
          </p:nvPr>
        </p:nvSpPr>
        <p:spPr/>
        <p:txBody>
          <a:bodyPr/>
          <a:lstStyle/>
          <a:p>
            <a:r>
              <a:rPr lang="en-US"/>
              <a:t>PROJECT TITLE </a:t>
            </a:r>
          </a:p>
        </p:txBody>
      </p:sp>
      <p:sp>
        <p:nvSpPr>
          <p:cNvPr id="3" name="Content Placeholder 2">
            <a:extLst>
              <a:ext uri="{FF2B5EF4-FFF2-40B4-BE49-F238E27FC236}">
                <a16:creationId xmlns:a16="http://schemas.microsoft.com/office/drawing/2014/main" id="{EA88F008-6034-67DB-7662-1FFC5FA895F2}"/>
              </a:ext>
            </a:extLst>
          </p:cNvPr>
          <p:cNvSpPr>
            <a:spLocks noGrp="1"/>
          </p:cNvSpPr>
          <p:nvPr>
            <p:ph idx="1"/>
          </p:nvPr>
        </p:nvSpPr>
        <p:spPr/>
        <p:txBody>
          <a:bodyPr/>
          <a:lstStyle/>
          <a:p>
            <a:r>
              <a:rPr lang="en-US"/>
              <a:t>PERSONAL PORTFOLIO</a:t>
            </a:r>
          </a:p>
        </p:txBody>
      </p:sp>
    </p:spTree>
    <p:extLst>
      <p:ext uri="{BB962C8B-B14F-4D97-AF65-F5344CB8AC3E}">
        <p14:creationId xmlns:p14="http://schemas.microsoft.com/office/powerpoint/2010/main" val="206563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6F0D-DFAE-48CF-73DB-EEAE34A92BBA}"/>
              </a:ext>
            </a:extLst>
          </p:cNvPr>
          <p:cNvSpPr>
            <a:spLocks noGrp="1"/>
          </p:cNvSpPr>
          <p:nvPr>
            <p:ph type="title"/>
          </p:nvPr>
        </p:nvSpPr>
        <p:spPr/>
        <p:txBody>
          <a:bodyPr/>
          <a:lstStyle/>
          <a:p>
            <a:r>
              <a:rPr lang="en-US"/>
              <a:t>AGENDA </a:t>
            </a:r>
          </a:p>
        </p:txBody>
      </p:sp>
      <p:sp>
        <p:nvSpPr>
          <p:cNvPr id="3" name="Content Placeholder 2">
            <a:extLst>
              <a:ext uri="{FF2B5EF4-FFF2-40B4-BE49-F238E27FC236}">
                <a16:creationId xmlns:a16="http://schemas.microsoft.com/office/drawing/2014/main" id="{16F4740B-60AD-9E2E-955A-6C15EDCF693F}"/>
              </a:ext>
            </a:extLst>
          </p:cNvPr>
          <p:cNvSpPr>
            <a:spLocks noGrp="1"/>
          </p:cNvSpPr>
          <p:nvPr>
            <p:ph idx="1"/>
          </p:nvPr>
        </p:nvSpPr>
        <p:spPr/>
        <p:txBody>
          <a:bodyPr/>
          <a:lstStyle/>
          <a:p>
            <a:r>
              <a:rPr lang="en-US"/>
              <a:t>1.Problem Statement</a:t>
            </a:r>
          </a:p>
          <a:p>
            <a:r>
              <a:rPr lang="en-US"/>
              <a:t>2.Project Overview</a:t>
            </a:r>
          </a:p>
          <a:p>
            <a:r>
              <a:rPr lang="en-US"/>
              <a:t>3.End Users</a:t>
            </a:r>
          </a:p>
          <a:p>
            <a:r>
              <a:rPr lang="en-US"/>
              <a:t>4.Tools and  Technologies</a:t>
            </a:r>
          </a:p>
          <a:p>
            <a:r>
              <a:rPr lang="en-US"/>
              <a:t>5.Portfolio design and Layout</a:t>
            </a:r>
          </a:p>
          <a:p>
            <a:r>
              <a:rPr lang="en-US"/>
              <a:t>6.Features and Functionality</a:t>
            </a:r>
          </a:p>
          <a:p>
            <a:r>
              <a:rPr lang="en-US"/>
              <a:t>7.Results and Screenshots</a:t>
            </a:r>
          </a:p>
          <a:p>
            <a:r>
              <a:rPr lang="en-US"/>
              <a:t>8.Conclusion</a:t>
            </a:r>
          </a:p>
          <a:p>
            <a:r>
              <a:rPr lang="en-US"/>
              <a:t>9.Github Link</a:t>
            </a:r>
          </a:p>
        </p:txBody>
      </p:sp>
    </p:spTree>
    <p:extLst>
      <p:ext uri="{BB962C8B-B14F-4D97-AF65-F5344CB8AC3E}">
        <p14:creationId xmlns:p14="http://schemas.microsoft.com/office/powerpoint/2010/main" val="2683116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1C49-7C14-54C0-5873-E7818D261C37}"/>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80C93C24-1815-2BE2-881C-E5B83C8D0BA9}"/>
              </a:ext>
            </a:extLst>
          </p:cNvPr>
          <p:cNvSpPr>
            <a:spLocks noGrp="1"/>
          </p:cNvSpPr>
          <p:nvPr>
            <p:ph idx="1"/>
          </p:nvPr>
        </p:nvSpPr>
        <p:spPr>
          <a:xfrm>
            <a:off x="749052" y="1930400"/>
            <a:ext cx="8596668" cy="3880773"/>
          </a:xfrm>
        </p:spPr>
        <p:txBody>
          <a:bodyPr>
            <a:normAutofit fontScale="92500" lnSpcReduction="20000"/>
          </a:bodyPr>
          <a:lstStyle/>
          <a:p>
            <a:r>
              <a:rPr lang="en-US"/>
              <a:t>In the digital age, a strong online presence is essential for professionals across industries. A personal portfolio website acts as a central platform for showcasing skills, projects, and achievements to potential employers, clients, or collaborators.Problem:Many individuals lack a structured, visually appealing, and responsive personal portfolio website that effectively communicates their identity, skills, and accomplishments. Existing templates often fail to reflect the personality or professional brand of the user, and many people lack the technical knowledge to build or customize their own site.Objective:Design and develop a modern, responsive, and user-friendly personal portfolio website that allows an individual to:Present their bio and professional backgroundDisplay projects, case studies, and skillsInclude a resume/CV download optionLink to social media or GitHub/LinkedInAllow visitors to contact the person via a form or email linkKey Challenges:Designing a clean and modern UI/UX that is unique and personalEnsuring cross-platform and mobile responsivenessImplementing accessibility and performance best practicesProviding easy ways to update or maintain content (e.g., CMS or markdown-based content)Ensuring SEO and fast load timesTarget Audience:Developers, designers, students, freelancers, or professionals who want to showcase their portfolio online.</a:t>
            </a:r>
          </a:p>
        </p:txBody>
      </p:sp>
    </p:spTree>
    <p:extLst>
      <p:ext uri="{BB962C8B-B14F-4D97-AF65-F5344CB8AC3E}">
        <p14:creationId xmlns:p14="http://schemas.microsoft.com/office/powerpoint/2010/main" val="3865243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E2C1-B85D-BB6A-6B49-907E5B0566BE}"/>
              </a:ext>
            </a:extLst>
          </p:cNvPr>
          <p:cNvSpPr>
            <a:spLocks noGrp="1"/>
          </p:cNvSpPr>
          <p:nvPr>
            <p:ph type="title"/>
          </p:nvPr>
        </p:nvSpPr>
        <p:spPr>
          <a:xfrm>
            <a:off x="286871" y="143434"/>
            <a:ext cx="8596668" cy="1320800"/>
          </a:xfrm>
        </p:spPr>
        <p:txBody>
          <a:bodyPr/>
          <a:lstStyle/>
          <a:p>
            <a:r>
              <a:rPr lang="en-US"/>
              <a:t>PROJECT OVERVIEW</a:t>
            </a:r>
          </a:p>
        </p:txBody>
      </p:sp>
      <p:sp>
        <p:nvSpPr>
          <p:cNvPr id="3" name="Content Placeholder 2">
            <a:extLst>
              <a:ext uri="{FF2B5EF4-FFF2-40B4-BE49-F238E27FC236}">
                <a16:creationId xmlns:a16="http://schemas.microsoft.com/office/drawing/2014/main" id="{ED80E495-0343-2276-608A-1D92E2F4DF80}"/>
              </a:ext>
            </a:extLst>
          </p:cNvPr>
          <p:cNvSpPr>
            <a:spLocks noGrp="1"/>
          </p:cNvSpPr>
          <p:nvPr>
            <p:ph idx="1"/>
          </p:nvPr>
        </p:nvSpPr>
        <p:spPr>
          <a:xfrm>
            <a:off x="286871" y="1165412"/>
            <a:ext cx="10137447" cy="5226424"/>
          </a:xfrm>
        </p:spPr>
        <p:txBody>
          <a:bodyPr>
            <a:normAutofit fontScale="40000" lnSpcReduction="20000"/>
          </a:bodyPr>
          <a:lstStyle/>
          <a:p>
            <a:r>
              <a:rPr lang="en-US"/>
              <a:t>1. Project Context &amp; Objective:
As an aspiring web developer, I needed a centralized and professional online presence to showcase my technical skills, academic projects, and freelance work. </a:t>
            </a:r>
          </a:p>
          <a:p>
            <a:r>
              <a:rPr lang="en-US"/>
              <a:t>The goal was to build a fully responsive personal portfolio website to reflect my personal brand, share my work, and make it easier for recruiters and clients to contact me</a:t>
            </a:r>
          </a:p>
          <a:p>
            <a:r>
              <a:rPr lang="en-US"/>
              <a:t>2. Key Features:
Home, About, Projects, Resume, and Contact sections
Responsive design for mobile, tablet, and desktop
Interactive project showcase with modals and animations
Downloadable resume (PDF)
Contact form integrated with email service (EmailJS)
GitHub and LinkedIn links</a:t>
            </a:r>
          </a:p>
          <a:p>
            <a:r>
              <a:rPr lang="en-US"/>
              <a:t>3. Development Process:
Planned and wireframed layout using Figma
Built UI with React components and styled-components for modular styling
Used React Router for smooth page navigation
Deployed on Netlify with continuous deployment from GitHub
Tested across multiple browsers and screen sizes</a:t>
            </a:r>
          </a:p>
          <a:p>
            <a:r>
              <a:rPr lang="en-US"/>
              <a:t>4. Outcome:
Successfully launched the portfolio with full functionality and cross-device responsiveness
Received positive feedback from peers and mentors on design and usability
Used it to apply for internships and freelance opportunities
5. Lessons Learned:
Gained hands-on experience with frontend frameworks and responsive design principles
Learned to manage code versioning and live deployment
Improved UX/UI thinking by iterating on feedback</a:t>
            </a:r>
          </a:p>
          <a:p>
            <a:endParaRPr lang="en-US"/>
          </a:p>
          <a:p>
            <a:endParaRPr lang="en-US"/>
          </a:p>
        </p:txBody>
      </p:sp>
    </p:spTree>
    <p:extLst>
      <p:ext uri="{BB962C8B-B14F-4D97-AF65-F5344CB8AC3E}">
        <p14:creationId xmlns:p14="http://schemas.microsoft.com/office/powerpoint/2010/main" val="225882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E5C6-089A-299E-D39A-8FC0CAE422D7}"/>
              </a:ext>
            </a:extLst>
          </p:cNvPr>
          <p:cNvSpPr>
            <a:spLocks noGrp="1"/>
          </p:cNvSpPr>
          <p:nvPr>
            <p:ph type="title"/>
          </p:nvPr>
        </p:nvSpPr>
        <p:spPr>
          <a:xfrm>
            <a:off x="322730" y="448235"/>
            <a:ext cx="8596668" cy="1721224"/>
          </a:xfrm>
        </p:spPr>
        <p:txBody>
          <a:bodyPr/>
          <a:lstStyle/>
          <a:p>
            <a:r>
              <a:rPr lang="en-US" dirty="0"/>
              <a:t>WHO ARE THE END USERS? </a:t>
            </a:r>
          </a:p>
        </p:txBody>
      </p:sp>
      <p:sp>
        <p:nvSpPr>
          <p:cNvPr id="5" name="Content Placeholder 4">
            <a:extLst>
              <a:ext uri="{FF2B5EF4-FFF2-40B4-BE49-F238E27FC236}">
                <a16:creationId xmlns:a16="http://schemas.microsoft.com/office/drawing/2014/main" id="{815D71AA-3B3E-26B0-45C9-5F6E923E301E}"/>
              </a:ext>
            </a:extLst>
          </p:cNvPr>
          <p:cNvSpPr>
            <a:spLocks noGrp="1"/>
          </p:cNvSpPr>
          <p:nvPr>
            <p:ph idx="1"/>
          </p:nvPr>
        </p:nvSpPr>
        <p:spPr>
          <a:xfrm>
            <a:off x="627529" y="1509059"/>
            <a:ext cx="10506636" cy="5056094"/>
          </a:xfrm>
        </p:spPr>
        <p:txBody>
          <a:bodyPr>
            <a:normAutofit fontScale="62500" lnSpcReduction="20000"/>
          </a:bodyPr>
          <a:lstStyle/>
          <a:p>
            <a:r>
              <a:rPr lang="en-US" dirty="0"/>
              <a:t>1. Potential Employers / Recruiters
Why they visit: To evaluate your skills, experience, and past projects.
What they look for: Clear resume, portfolio of work, technical abilities, and c</a:t>
            </a:r>
          </a:p>
          <a:p>
            <a:r>
              <a:rPr lang="en-US" dirty="0"/>
              <a:t>2. Clients (if you’re a freelancer or contractor)
Why they visit: To determine if you’re a good fit for their project or job.
What they look for: Your past work, client testimonials, services offered, and how to hire you.
3. Collaborators / Other Professionals
Why they visit: To explore opportunities to collaborate or network.
What they look for: Shared interests, professional background, and potential synergies.
4. Peers / Industry Colleagues
Why they visit: To get inspired, compare work, or follow your content.
What they look for: Blog posts, design ideas, coding techniques, or creativity in presentation.</a:t>
            </a:r>
          </a:p>
          <a:p>
            <a:r>
              <a:rPr lang="en-US" dirty="0" err="1"/>
              <a:t>ontact</a:t>
            </a:r>
            <a:r>
              <a:rPr lang="en-US" dirty="0"/>
              <a:t> information.
5. You (the portfolio owner)
Why you use it: To showcase your growth, track your achievements, and present your personal brand.
What you look for: A platform that reflects your personality and professionalism.
6. General Public / Viewers
Why they visit: Sometimes people find portfolios via search engines or social media.
What they look for: Inspiration, learning material, or simply browsing creative work.</a:t>
            </a:r>
          </a:p>
          <a:p>
            <a:endParaRPr lang="en-US" dirty="0"/>
          </a:p>
        </p:txBody>
      </p:sp>
    </p:spTree>
    <p:extLst>
      <p:ext uri="{BB962C8B-B14F-4D97-AF65-F5344CB8AC3E}">
        <p14:creationId xmlns:p14="http://schemas.microsoft.com/office/powerpoint/2010/main" val="107284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9085-DBC0-7C04-4F7C-3116675D0F83}"/>
              </a:ext>
            </a:extLst>
          </p:cNvPr>
          <p:cNvSpPr>
            <a:spLocks noGrp="1"/>
          </p:cNvSpPr>
          <p:nvPr>
            <p:ph type="title"/>
          </p:nvPr>
        </p:nvSpPr>
        <p:spPr/>
        <p:txBody>
          <a:bodyPr/>
          <a:lstStyle/>
          <a:p>
            <a:r>
              <a:rPr lang="en-US" dirty="0"/>
              <a:t>TOOLS AND TECHNIQUES </a:t>
            </a:r>
          </a:p>
        </p:txBody>
      </p:sp>
      <p:sp>
        <p:nvSpPr>
          <p:cNvPr id="3" name="Content Placeholder 2">
            <a:extLst>
              <a:ext uri="{FF2B5EF4-FFF2-40B4-BE49-F238E27FC236}">
                <a16:creationId xmlns:a16="http://schemas.microsoft.com/office/drawing/2014/main" id="{B9C3A367-2488-CE9B-03A4-BC04404A5F0E}"/>
              </a:ext>
            </a:extLst>
          </p:cNvPr>
          <p:cNvSpPr>
            <a:spLocks noGrp="1"/>
          </p:cNvSpPr>
          <p:nvPr>
            <p:ph idx="1"/>
          </p:nvPr>
        </p:nvSpPr>
        <p:spPr>
          <a:xfrm>
            <a:off x="923850" y="1057837"/>
            <a:ext cx="11474824" cy="5522260"/>
          </a:xfrm>
        </p:spPr>
        <p:txBody>
          <a:bodyPr>
            <a:normAutofit fontScale="55000" lnSpcReduction="20000"/>
          </a:bodyPr>
          <a:lstStyle/>
          <a:p>
            <a:r>
              <a:rPr lang="en-US" dirty="0"/>
              <a:t>
1. Web Development Tools
HTML, CSS, JavaScript – Core technologies for building and styling the website.
Frameworks &amp; Libraries:
</a:t>
            </a:r>
            <a:r>
              <a:rPr lang="en-US" dirty="0" err="1"/>
              <a:t>React.js</a:t>
            </a:r>
            <a:r>
              <a:rPr lang="en-US" dirty="0"/>
              <a:t>, </a:t>
            </a:r>
            <a:r>
              <a:rPr lang="en-US" dirty="0" err="1"/>
              <a:t>Vue.js</a:t>
            </a:r>
            <a:r>
              <a:rPr lang="en-US" dirty="0"/>
              <a:t> – For dynamic, component-based portfolios.
Bootstrap, Tailwind CSS – For responsive and modern UI design.
Code Editors:
VS Code, Sublime Text – For writing and editing code.
2. Design Tools
</a:t>
            </a:r>
            <a:r>
              <a:rPr lang="en-US" dirty="0" err="1"/>
              <a:t>Figma</a:t>
            </a:r>
            <a:r>
              <a:rPr lang="en-US" dirty="0"/>
              <a:t>, Adobe XD, Sketch – For UI/UX design and </a:t>
            </a:r>
            <a:r>
              <a:rPr lang="en-US" dirty="0" err="1"/>
              <a:t>wireframing</a:t>
            </a:r>
            <a:r>
              <a:rPr lang="en-US" dirty="0"/>
              <a:t>.
</a:t>
            </a:r>
            <a:r>
              <a:rPr lang="en-US" dirty="0" err="1"/>
              <a:t>Canva</a:t>
            </a:r>
            <a:r>
              <a:rPr lang="en-US" dirty="0"/>
              <a:t> – For creating visual elements, banners, or graphics.
3. Version Control
</a:t>
            </a:r>
            <a:r>
              <a:rPr lang="en-US" dirty="0" err="1"/>
              <a:t>Git</a:t>
            </a:r>
            <a:r>
              <a:rPr lang="en-US" dirty="0"/>
              <a:t> – For tracking changes in code.
GitHub / </a:t>
            </a:r>
            <a:r>
              <a:rPr lang="en-US" dirty="0" err="1"/>
              <a:t>GitLab</a:t>
            </a:r>
            <a:r>
              <a:rPr lang="en-US" dirty="0"/>
              <a:t> / </a:t>
            </a:r>
            <a:r>
              <a:rPr lang="en-US" dirty="0" err="1"/>
              <a:t>Bitbucket</a:t>
            </a:r>
            <a:r>
              <a:rPr lang="en-US" dirty="0"/>
              <a:t> – For hosting code repositories and deploying with GitHub Pages or CI/CD.
4. Hosting Platforms
GitHub Pages – Free hosting for static websites.
</a:t>
            </a:r>
            <a:r>
              <a:rPr lang="en-US" dirty="0" err="1"/>
              <a:t>Netlify</a:t>
            </a:r>
            <a:r>
              <a:rPr lang="en-US" dirty="0"/>
              <a:t>, </a:t>
            </a:r>
            <a:r>
              <a:rPr lang="en-US" dirty="0" err="1"/>
              <a:t>Vercel</a:t>
            </a:r>
            <a:r>
              <a:rPr lang="en-US" dirty="0"/>
              <a:t>, Firebase Hosting – For fast, free, and scalable hosting with continuous </a:t>
            </a:r>
          </a:p>
          <a:p>
            <a:r>
              <a:rPr lang="en-US" dirty="0"/>
              <a:t>5. Content Management (Optional)
Notion, WordPress, or Markdown files – For managing blog or written content (if included).
6. Analytics &amp; SEO
Google Analytics – To monitor portfolio traffic.
SEO Tools – Like </a:t>
            </a:r>
            <a:r>
              <a:rPr lang="en-US" dirty="0" err="1"/>
              <a:t>Yoast</a:t>
            </a:r>
            <a:r>
              <a:rPr lang="en-US" dirty="0"/>
              <a:t> SEO, Google Search Console for visibility.</a:t>
            </a:r>
          </a:p>
          <a:p>
            <a:endParaRPr lang="en-US" dirty="0"/>
          </a:p>
          <a:p>
            <a:endParaRPr lang="en-US" dirty="0"/>
          </a:p>
        </p:txBody>
      </p:sp>
    </p:spTree>
    <p:extLst>
      <p:ext uri="{BB962C8B-B14F-4D97-AF65-F5344CB8AC3E}">
        <p14:creationId xmlns:p14="http://schemas.microsoft.com/office/powerpoint/2010/main" val="147982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0A5EC2-E2E7-F3D9-F35E-0E2740C047FA}"/>
              </a:ext>
            </a:extLst>
          </p:cNvPr>
          <p:cNvSpPr>
            <a:spLocks noGrp="1"/>
          </p:cNvSpPr>
          <p:nvPr>
            <p:ph type="title"/>
          </p:nvPr>
        </p:nvSpPr>
        <p:spPr>
          <a:xfrm>
            <a:off x="0" y="-2"/>
            <a:ext cx="8596668" cy="10058401"/>
          </a:xfrm>
        </p:spPr>
        <p:txBody>
          <a:bodyPr/>
          <a:lstStyle/>
          <a:p>
            <a:r>
              <a:rPr lang="en-US" dirty="0"/>
              <a:t>POTFOLIO DESINGN AND LAYOUT</a:t>
            </a:r>
          </a:p>
        </p:txBody>
      </p:sp>
      <p:sp>
        <p:nvSpPr>
          <p:cNvPr id="11" name="Content Placeholder 10">
            <a:extLst>
              <a:ext uri="{FF2B5EF4-FFF2-40B4-BE49-F238E27FC236}">
                <a16:creationId xmlns:a16="http://schemas.microsoft.com/office/drawing/2014/main" id="{0621C022-9AD5-154D-A53D-8B309B136E14}"/>
              </a:ext>
            </a:extLst>
          </p:cNvPr>
          <p:cNvSpPr>
            <a:spLocks noGrp="1"/>
          </p:cNvSpPr>
          <p:nvPr>
            <p:ph idx="1"/>
          </p:nvPr>
        </p:nvSpPr>
        <p:spPr>
          <a:xfrm>
            <a:off x="450484" y="788892"/>
            <a:ext cx="4157376" cy="5163673"/>
          </a:xfrm>
        </p:spPr>
        <p:txBody>
          <a:bodyPr>
            <a:normAutofit fontScale="25000" lnSpcReduction="20000"/>
          </a:bodyPr>
          <a:lstStyle/>
          <a:p>
            <a:r>
              <a:rPr lang="en-US" dirty="0"/>
              <a:t>1. Header / Navigation Bar
Fixed or sticky top navigation
Includes links to all major sections: Home, About, Projects, Skills, Contact
Mobile-responsive menu with a hamburger toggle
2. Hero Section (Landing Area)
Prominent introduction with name, title (e.g., “Web Developer”), and brief tagline
Profile photo or avatar
Call-to-action buttons like “Download Resume” and “Contact Me”
3. About Me
Short personal bio
Background and passion
Tech stack icons or descriptive skills</a:t>
            </a:r>
          </a:p>
          <a:p>
            <a:r>
              <a:rPr lang="en-US" dirty="0"/>
              <a:t>1. Color Scheme
A consistent and minimal color palette (e.g., dark/light mode)
Primary color for highlights (buttons, links), secondary for background
2. Typography
Clean and modern fonts from Google Fonts (e.g., Poppins, </a:t>
            </a:r>
            <a:r>
              <a:rPr lang="en-US" dirty="0" err="1"/>
              <a:t>Roboto</a:t>
            </a:r>
            <a:r>
              <a:rPr lang="en-US" dirty="0"/>
              <a:t>, Inter)
Font hierarchy for headings, subheadings, and body text| [Logo]     Home | About | Projects | Contact    |
---------------------------------------------------
| Hi, I’m [Name]                                |
| Frontend Developer                            |
| [Profile Image]   [Download CV] [Hire Me]     |
-------------------- ABOUT ME ---------------------
| I’m a developer with a passion for…          |
-------------------- SKILLS -----------------------
| HTML | CSS | JavaScript | React | </a:t>
            </a:r>
            <a:r>
              <a:rPr lang="en-US" dirty="0" err="1"/>
              <a:t>Git</a:t>
            </a:r>
            <a:r>
              <a:rPr lang="en-US" dirty="0"/>
              <a:t>          |</a:t>
            </a:r>
          </a:p>
          <a:p>
            <a:endParaRPr lang="en-US" dirty="0"/>
          </a:p>
        </p:txBody>
      </p:sp>
    </p:spTree>
    <p:extLst>
      <p:ext uri="{BB962C8B-B14F-4D97-AF65-F5344CB8AC3E}">
        <p14:creationId xmlns:p14="http://schemas.microsoft.com/office/powerpoint/2010/main" val="117284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7074-754C-1F93-5B84-7DEB64A9270E}"/>
              </a:ext>
            </a:extLst>
          </p:cNvPr>
          <p:cNvSpPr>
            <a:spLocks noGrp="1"/>
          </p:cNvSpPr>
          <p:nvPr>
            <p:ph type="title"/>
          </p:nvPr>
        </p:nvSpPr>
        <p:spPr>
          <a:xfrm>
            <a:off x="0" y="0"/>
            <a:ext cx="8596668" cy="645459"/>
          </a:xfrm>
        </p:spPr>
        <p:txBody>
          <a:bodyPr/>
          <a:lstStyle/>
          <a:p>
            <a:r>
              <a:rPr lang="en-US" dirty="0"/>
              <a:t>FEATURES AND FUNCTIONALITY</a:t>
            </a:r>
          </a:p>
        </p:txBody>
      </p:sp>
      <p:sp>
        <p:nvSpPr>
          <p:cNvPr id="7" name="Content Placeholder 6">
            <a:extLst>
              <a:ext uri="{FF2B5EF4-FFF2-40B4-BE49-F238E27FC236}">
                <a16:creationId xmlns:a16="http://schemas.microsoft.com/office/drawing/2014/main" id="{7A5196A2-601D-0A4D-DF19-9A94D239277C}"/>
              </a:ext>
            </a:extLst>
          </p:cNvPr>
          <p:cNvSpPr>
            <a:spLocks noGrp="1"/>
          </p:cNvSpPr>
          <p:nvPr>
            <p:ph idx="1"/>
          </p:nvPr>
        </p:nvSpPr>
        <p:spPr>
          <a:xfrm>
            <a:off x="0" y="0"/>
            <a:ext cx="11815482" cy="6633882"/>
          </a:xfrm>
        </p:spPr>
        <p:txBody>
          <a:bodyPr>
            <a:normAutofit fontScale="85000" lnSpcReduction="10000"/>
          </a:bodyPr>
          <a:lstStyle/>
          <a:p>
            <a:endParaRPr lang="en-US" dirty="0"/>
          </a:p>
          <a:p>
            <a:endParaRPr lang="en-US" dirty="0"/>
          </a:p>
          <a:p>
            <a:r>
              <a:rPr lang="en-US" dirty="0"/>
              <a:t>1. Responsive Design
Automatically adapts to different screen sizes (desktop, tablet, mobile).
Uses CSS Flexbox/Grid and media queries for layout optimization.
2. Hero Section
Includes name, professional title, a brief introduction, and call-to-action buttons like “Hire Me” and “Download Resume.”</a:t>
            </a:r>
          </a:p>
          <a:p>
            <a:r>
              <a:rPr lang="en-US" dirty="0"/>
              <a:t>3. About Me Section
Brief bio with a profile picture.
Summary of personal background, interests, and career goals.
Tech stack logos or skill tags included.
4. Skills Section
Categorized list of technical and soft skills.
Displayed using icons or progress bars for better visual representation.
5. Projects Showcase
Multiple featured projects with:
Project title and image preview
Short description of the project
Technologies used
GitHub link and Live Demo (if </a:t>
            </a:r>
            <a:r>
              <a:rPr lang="en-US" dirty="0" err="1"/>
              <a:t>availabl</a:t>
            </a:r>
            <a:endParaRPr lang="en-US" dirty="0"/>
          </a:p>
        </p:txBody>
      </p:sp>
    </p:spTree>
    <p:extLst>
      <p:ext uri="{BB962C8B-B14F-4D97-AF65-F5344CB8AC3E}">
        <p14:creationId xmlns:p14="http://schemas.microsoft.com/office/powerpoint/2010/main" val="478442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PowerPoint Presentation</vt:lpstr>
      <vt:lpstr>PROJECT TITLE </vt:lpstr>
      <vt:lpstr>AGENDA </vt:lpstr>
      <vt:lpstr>PROBLEM STATEMENT</vt:lpstr>
      <vt:lpstr>PROJECT OVERVIEW</vt:lpstr>
      <vt:lpstr>WHO ARE THE END USERS? </vt:lpstr>
      <vt:lpstr>TOOLS AND TECHNIQUES </vt:lpstr>
      <vt:lpstr>POTFOLIO DESINGN AND LAYOUT</vt:lpstr>
      <vt:lpstr>FEATURES AND FUNCTIONALITY</vt:lpstr>
      <vt:lpstr>RESULTS AND SCREENSHOTS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rasiga Priya</dc:creator>
  <cp:lastModifiedBy>rasiga Priya</cp:lastModifiedBy>
  <cp:revision>2</cp:revision>
  <dcterms:created xsi:type="dcterms:W3CDTF">2025-08-28T16:29:42Z</dcterms:created>
  <dcterms:modified xsi:type="dcterms:W3CDTF">2025-08-29T02:09:04Z</dcterms:modified>
</cp:coreProperties>
</file>