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74" d="100"/>
          <a:sy n="74" d="100"/>
        </p:scale>
        <p:origin x="1042"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1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2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2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2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1" name=""/>
        <p:cNvGrpSpPr/>
        <p:nvPr/>
      </p:nvGrpSpPr>
      <p:grpSpPr>
        <a:xfrm>
          <a:off x="0" y="0"/>
          <a:ext cx="0" cy="0"/>
          <a:chOff x="0" y="0"/>
          <a:chExt cx="0" cy="0"/>
        </a:xfrm>
      </p:grpSpPr>
      <p:grpSp>
        <p:nvGrpSpPr>
          <p:cNvPr id="32" name="Group 18"/>
          <p:cNvGrpSpPr/>
          <p:nvPr/>
        </p:nvGrpSpPr>
        <p:grpSpPr>
          <a:xfrm>
            <a:off x="546100" y="-4763"/>
            <a:ext cx="5014912" cy="6862763"/>
            <a:chOff x="2928938" y="-4763"/>
            <a:chExt cx="5014912" cy="6862763"/>
          </a:xfrm>
        </p:grpSpPr>
        <p:sp>
          <p:nvSpPr>
            <p:cNvPr id="1048587" name="Freeform 6"/>
            <p:cNvSpPr/>
            <p:nvPr/>
          </p:nvSpPr>
          <p:spPr bwMode="auto">
            <a:xfrm>
              <a:off x="3367088" y="-4763"/>
              <a:ext cx="1063625" cy="2782888"/>
            </a:xfrm>
            <a:custGeom>
              <a:avLst/>
              <a:ah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48588" name="Freeform 7"/>
            <p:cNvSpPr/>
            <p:nvPr/>
          </p:nvSpPr>
          <p:spPr bwMode="auto">
            <a:xfrm>
              <a:off x="2928938" y="-4763"/>
              <a:ext cx="1035050" cy="2673350"/>
            </a:xfrm>
            <a:custGeom>
              <a:avLst/>
              <a:ah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48589" name="Freeform 9"/>
            <p:cNvSpPr/>
            <p:nvPr/>
          </p:nvSpPr>
          <p:spPr bwMode="auto">
            <a:xfrm>
              <a:off x="2928938" y="2582862"/>
              <a:ext cx="2693987" cy="4275138"/>
            </a:xfrm>
            <a:custGeom>
              <a:avLst/>
              <a:ah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048590" name="Freeform 10"/>
            <p:cNvSpPr/>
            <p:nvPr/>
          </p:nvSpPr>
          <p:spPr bwMode="auto">
            <a:xfrm>
              <a:off x="3371850" y="2692400"/>
              <a:ext cx="3332162" cy="4165600"/>
            </a:xfrm>
            <a:custGeom>
              <a:avLst/>
              <a:ah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048591" name="Freeform 11"/>
            <p:cNvSpPr/>
            <p:nvPr/>
          </p:nvSpPr>
          <p:spPr bwMode="auto">
            <a:xfrm>
              <a:off x="3367088" y="2687637"/>
              <a:ext cx="4576762" cy="4170363"/>
            </a:xfrm>
            <a:custGeom>
              <a:avLst/>
              <a:ah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048592" name="Freeform 12"/>
            <p:cNvSpPr/>
            <p:nvPr/>
          </p:nvSpPr>
          <p:spPr bwMode="auto">
            <a:xfrm>
              <a:off x="2928938" y="2578100"/>
              <a:ext cx="3584575" cy="4279900"/>
            </a:xfrm>
            <a:custGeom>
              <a:avLst/>
              <a:ah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048593"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dirty="0" lang="en-US"/>
          </a:p>
        </p:txBody>
      </p:sp>
      <p:sp>
        <p:nvSpPr>
          <p:cNvPr id="1048594" name="Subtitle 2"/>
          <p:cNvSpPr>
            <a:spLocks noGrp="1"/>
          </p:cNvSpPr>
          <p:nvPr>
            <p:ph type="subTitle" idx="1"/>
          </p:nvPr>
        </p:nvSpPr>
        <p:spPr>
          <a:xfrm>
            <a:off x="4515377" y="3996267"/>
            <a:ext cx="6987645" cy="1388534"/>
          </a:xfrm>
        </p:spPr>
        <p:txBody>
          <a:bodyPr anchor="t">
            <a:normAutofit/>
          </a:bodyPr>
          <a:lstStyle>
            <a:lvl1pPr algn="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5"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596" name="Footer Placeholder 4"/>
          <p:cNvSpPr>
            <a:spLocks noGrp="1"/>
          </p:cNvSpPr>
          <p:nvPr>
            <p:ph type="ftr" sz="quarter" idx="11"/>
          </p:nvPr>
        </p:nvSpPr>
        <p:spPr>
          <a:xfrm>
            <a:off x="5332412" y="5883275"/>
            <a:ext cx="4324044" cy="365125"/>
          </a:xfrm>
        </p:spPr>
        <p:txBody>
          <a:bodyPr/>
          <a:p>
            <a:endParaRPr dirty="0" lang="en-US"/>
          </a:p>
        </p:txBody>
      </p:sp>
      <p:sp>
        <p:nvSpPr>
          <p:cNvPr id="1048597"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1" name=""/>
        <p:cNvGrpSpPr/>
        <p:nvPr/>
      </p:nvGrpSpPr>
      <p:grpSpPr>
        <a:xfrm>
          <a:off x="0" y="0"/>
          <a:ext cx="0" cy="0"/>
          <a:chOff x="0" y="0"/>
          <a:chExt cx="0" cy="0"/>
        </a:xfrm>
      </p:grpSpPr>
      <p:sp>
        <p:nvSpPr>
          <p:cNvPr id="1048687" name="Title 1"/>
          <p:cNvSpPr>
            <a:spLocks noGrp="1"/>
          </p:cNvSpPr>
          <p:nvPr>
            <p:ph type="title"/>
          </p:nvPr>
        </p:nvSpPr>
        <p:spPr>
          <a:xfrm>
            <a:off x="1484311" y="4732865"/>
            <a:ext cx="10018711" cy="566738"/>
          </a:xfrm>
        </p:spPr>
        <p:txBody>
          <a:bodyPr anchor="b">
            <a:normAutofit/>
          </a:bodyPr>
          <a:lstStyle>
            <a:lvl1pPr algn="ctr">
              <a:defRPr b="0" sz="2400"/>
            </a:lvl1pPr>
          </a:lstStyle>
          <a:p>
            <a:r>
              <a:rPr lang="en-US"/>
              <a:t>Click to edit Master title style</a:t>
            </a:r>
            <a:endParaRPr dirty="0" lang="en-US"/>
          </a:p>
        </p:txBody>
      </p:sp>
      <p:sp>
        <p:nvSpPr>
          <p:cNvPr id="1048688" name="Picture Placeholder 2"/>
          <p:cNvSpPr>
            <a:spLocks noChangeAspect="1" noGrp="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9" name="Text Placeholder 3"/>
          <p:cNvSpPr>
            <a:spLocks noGrp="1"/>
          </p:cNvSpPr>
          <p:nvPr>
            <p:ph type="body" sz="half" idx="2"/>
          </p:nvPr>
        </p:nvSpPr>
        <p:spPr>
          <a:xfrm>
            <a:off x="1484311" y="5299603"/>
            <a:ext cx="10018711"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0"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91" name="Footer Placeholder 5"/>
          <p:cNvSpPr>
            <a:spLocks noGrp="1"/>
          </p:cNvSpPr>
          <p:nvPr>
            <p:ph type="ftr" sz="quarter" idx="11"/>
          </p:nvPr>
        </p:nvSpPr>
        <p:spPr/>
        <p:txBody>
          <a:bodyPr/>
          <a:p>
            <a:endParaRPr dirty="0" lang="en-US"/>
          </a:p>
        </p:txBody>
      </p:sp>
      <p:sp>
        <p:nvSpPr>
          <p:cNvPr id="1048692"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3" name=""/>
        <p:cNvGrpSpPr/>
        <p:nvPr/>
      </p:nvGrpSpPr>
      <p:grpSpPr>
        <a:xfrm>
          <a:off x="0" y="0"/>
          <a:ext cx="0" cy="0"/>
          <a:chOff x="0" y="0"/>
          <a:chExt cx="0" cy="0"/>
        </a:xfrm>
      </p:grpSpPr>
      <p:sp>
        <p:nvSpPr>
          <p:cNvPr id="1048641" name="Title 1"/>
          <p:cNvSpPr>
            <a:spLocks noGrp="1"/>
          </p:cNvSpPr>
          <p:nvPr>
            <p:ph type="title"/>
          </p:nvPr>
        </p:nvSpPr>
        <p:spPr>
          <a:xfrm>
            <a:off x="1484312" y="685800"/>
            <a:ext cx="10018711" cy="3048000"/>
          </a:xfrm>
        </p:spPr>
        <p:txBody>
          <a:bodyPr anchor="ctr">
            <a:normAutofit/>
          </a:bodyPr>
          <a:lstStyle>
            <a:lvl1pPr algn="ctr">
              <a:defRPr b="0" cap="none" sz="3200"/>
            </a:lvl1pPr>
          </a:lstStyle>
          <a:p>
            <a:r>
              <a:rPr lang="en-US"/>
              <a:t>Click to edit Master title style</a:t>
            </a:r>
            <a:endParaRPr dirty="0" lang="en-US"/>
          </a:p>
        </p:txBody>
      </p:sp>
      <p:sp>
        <p:nvSpPr>
          <p:cNvPr id="1048642" name="Text Placeholder 2"/>
          <p:cNvSpPr>
            <a:spLocks noGrp="1"/>
          </p:cNvSpPr>
          <p:nvPr>
            <p:ph type="body" idx="1"/>
          </p:nvPr>
        </p:nvSpPr>
        <p:spPr>
          <a:xfrm>
            <a:off x="1484312" y="4343400"/>
            <a:ext cx="10018713" cy="1447800"/>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44" name="Footer Placeholder 4"/>
          <p:cNvSpPr>
            <a:spLocks noGrp="1"/>
          </p:cNvSpPr>
          <p:nvPr>
            <p:ph type="ftr" sz="quarter" idx="11"/>
          </p:nvPr>
        </p:nvSpPr>
        <p:spPr/>
        <p:txBody>
          <a:bodyPr/>
          <a:p>
            <a:endParaRPr dirty="0" lang="en-US"/>
          </a:p>
        </p:txBody>
      </p:sp>
      <p:sp>
        <p:nvSpPr>
          <p:cNvPr id="1048645"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0" name=""/>
        <p:cNvGrpSpPr/>
        <p:nvPr/>
      </p:nvGrpSpPr>
      <p:grpSpPr>
        <a:xfrm>
          <a:off x="0" y="0"/>
          <a:ext cx="0" cy="0"/>
          <a:chOff x="0" y="0"/>
          <a:chExt cx="0" cy="0"/>
        </a:xfrm>
      </p:grpSpPr>
      <p:sp>
        <p:nvSpPr>
          <p:cNvPr id="1048679" name="TextBox 13"/>
          <p:cNvSpPr txBox="1"/>
          <p:nvPr/>
        </p:nvSpPr>
        <p:spPr>
          <a:xfrm>
            <a:off x="1598612" y="86302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80" name="TextBox 14"/>
          <p:cNvSpPr txBox="1"/>
          <p:nvPr/>
        </p:nvSpPr>
        <p:spPr>
          <a:xfrm>
            <a:off x="10893425" y="2819399"/>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681" name="Title 1"/>
          <p:cNvSpPr>
            <a:spLocks noGrp="1"/>
          </p:cNvSpPr>
          <p:nvPr>
            <p:ph type="title"/>
          </p:nvPr>
        </p:nvSpPr>
        <p:spPr>
          <a:xfrm>
            <a:off x="2208212" y="685800"/>
            <a:ext cx="8990012" cy="2743199"/>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82" name="Text Placeholder 9"/>
          <p:cNvSpPr>
            <a:spLocks noGrp="1"/>
          </p:cNvSpPr>
          <p:nvPr>
            <p:ph type="body" sz="quarter" idx="13"/>
          </p:nvPr>
        </p:nvSpPr>
        <p:spPr>
          <a:xfrm>
            <a:off x="2436811" y="3428999"/>
            <a:ext cx="8532815" cy="381000"/>
          </a:xfrm>
        </p:spPr>
        <p:txBody>
          <a:bodyPr anchor="ctr">
            <a:normAutofit/>
          </a:bodyPr>
          <a:lstStyle>
            <a:lvl1pPr indent="0" marL="0">
              <a:buFontTx/>
              <a:buNone/>
              <a:defRPr sz="18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83" name="Text Placeholder 2"/>
          <p:cNvSpPr>
            <a:spLocks noGrp="1"/>
          </p:cNvSpPr>
          <p:nvPr>
            <p:ph type="body" idx="1"/>
          </p:nvPr>
        </p:nvSpPr>
        <p:spPr>
          <a:xfrm>
            <a:off x="1484311" y="4343400"/>
            <a:ext cx="10018711" cy="1447800"/>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2" name=""/>
        <p:cNvGrpSpPr/>
        <p:nvPr/>
      </p:nvGrpSpPr>
      <p:grpSpPr>
        <a:xfrm>
          <a:off x="0" y="0"/>
          <a:ext cx="0" cy="0"/>
          <a:chOff x="0" y="0"/>
          <a:chExt cx="0" cy="0"/>
        </a:xfrm>
      </p:grpSpPr>
      <p:sp>
        <p:nvSpPr>
          <p:cNvPr id="1048636" name="Title 1"/>
          <p:cNvSpPr>
            <a:spLocks noGrp="1"/>
          </p:cNvSpPr>
          <p:nvPr>
            <p:ph type="title"/>
          </p:nvPr>
        </p:nvSpPr>
        <p:spPr>
          <a:xfrm>
            <a:off x="1484313" y="3308581"/>
            <a:ext cx="10018709" cy="1468800"/>
          </a:xfrm>
        </p:spPr>
        <p:txBody>
          <a:bodyPr anchor="b">
            <a:normAutofit/>
          </a:bodyPr>
          <a:lstStyle>
            <a:lvl1pPr algn="r">
              <a:defRPr b="0" cap="none" sz="3200"/>
            </a:lvl1pPr>
          </a:lstStyle>
          <a:p>
            <a:r>
              <a:rPr lang="en-US"/>
              <a:t>Click to edit Master title style</a:t>
            </a:r>
            <a:endParaRPr dirty="0" lang="en-US"/>
          </a:p>
        </p:txBody>
      </p:sp>
      <p:sp>
        <p:nvSpPr>
          <p:cNvPr id="1048637" name="Text Placeholder 2"/>
          <p:cNvSpPr>
            <a:spLocks noGrp="1"/>
          </p:cNvSpPr>
          <p:nvPr>
            <p:ph type="body" idx="1"/>
          </p:nvPr>
        </p:nvSpPr>
        <p:spPr>
          <a:xfrm>
            <a:off x="1484312" y="4777381"/>
            <a:ext cx="10018710" cy="860400"/>
          </a:xfrm>
        </p:spPr>
        <p:txBody>
          <a:bodyPr anchor="t">
            <a:normAutofit/>
          </a:bodyPr>
          <a:lstStyle>
            <a:lvl1pPr algn="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8"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39" name="Footer Placeholder 4"/>
          <p:cNvSpPr>
            <a:spLocks noGrp="1"/>
          </p:cNvSpPr>
          <p:nvPr>
            <p:ph type="ftr" sz="quarter" idx="11"/>
          </p:nvPr>
        </p:nvSpPr>
        <p:spPr/>
        <p:txBody>
          <a:bodyPr/>
          <a:p>
            <a:endParaRPr dirty="0" lang="en-US"/>
          </a:p>
        </p:txBody>
      </p:sp>
      <p:sp>
        <p:nvSpPr>
          <p:cNvPr id="1048640"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3" name=""/>
        <p:cNvGrpSpPr/>
        <p:nvPr/>
      </p:nvGrpSpPr>
      <p:grpSpPr>
        <a:xfrm>
          <a:off x="0" y="0"/>
          <a:ext cx="0" cy="0"/>
          <a:chOff x="0" y="0"/>
          <a:chExt cx="0" cy="0"/>
        </a:xfrm>
      </p:grpSpPr>
      <p:sp>
        <p:nvSpPr>
          <p:cNvPr id="1048699" name="TextBox 13"/>
          <p:cNvSpPr txBox="1"/>
          <p:nvPr/>
        </p:nvSpPr>
        <p:spPr>
          <a:xfrm>
            <a:off x="1598612" y="86302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00" name="TextBox 14"/>
          <p:cNvSpPr txBox="1"/>
          <p:nvPr/>
        </p:nvSpPr>
        <p:spPr>
          <a:xfrm>
            <a:off x="10893425" y="2819399"/>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701" name="Title 1"/>
          <p:cNvSpPr>
            <a:spLocks noGrp="1"/>
          </p:cNvSpPr>
          <p:nvPr>
            <p:ph type="title"/>
          </p:nvPr>
        </p:nvSpPr>
        <p:spPr>
          <a:xfrm>
            <a:off x="2208212" y="685800"/>
            <a:ext cx="8990012" cy="2743199"/>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702" name="Text Placeholder 9"/>
          <p:cNvSpPr>
            <a:spLocks noGrp="1"/>
          </p:cNvSpPr>
          <p:nvPr>
            <p:ph type="body" sz="quarter" idx="13"/>
          </p:nvPr>
        </p:nvSpPr>
        <p:spPr>
          <a:xfrm>
            <a:off x="1484313" y="3886200"/>
            <a:ext cx="10018710" cy="889000"/>
          </a:xfrm>
        </p:spPr>
        <p:txBody>
          <a:bodyPr anchor="b" bIns="45720" lIns="91440" rIns="91440" rtlCol="0" tIns="45720" vert="horz">
            <a:normAutofit/>
          </a:bodyPr>
          <a:lstStyle>
            <a:lvl1pPr algn="r">
              <a:buNone/>
              <a:defRPr b="0" cap="none" dirty="0" sz="2400" lang="en-US">
                <a:ln w="3175" cmpd="sng">
                  <a:noFill/>
                </a:ln>
                <a:solidFill>
                  <a:schemeClr val="tx1"/>
                </a:solidFill>
                <a:effectLst/>
              </a:defRPr>
            </a:lvl1pPr>
          </a:lstStyle>
          <a:p>
            <a:pPr lvl="0" marL="0">
              <a:spcBef>
                <a:spcPct val="0"/>
              </a:spcBef>
              <a:buNone/>
            </a:pPr>
            <a:r>
              <a:rPr lang="en-US"/>
              <a:t>Click to edit Master text styles</a:t>
            </a:r>
          </a:p>
        </p:txBody>
      </p:sp>
      <p:sp>
        <p:nvSpPr>
          <p:cNvPr id="1048703" name="Text Placeholder 2"/>
          <p:cNvSpPr>
            <a:spLocks noGrp="1"/>
          </p:cNvSpPr>
          <p:nvPr>
            <p:ph type="body" idx="1"/>
          </p:nvPr>
        </p:nvSpPr>
        <p:spPr>
          <a:xfrm>
            <a:off x="1484312" y="4775200"/>
            <a:ext cx="10018710" cy="1016000"/>
          </a:xfrm>
        </p:spPr>
        <p:txBody>
          <a:bodyPr anchor="t">
            <a:normAutofit/>
          </a:bodyPr>
          <a:lstStyle>
            <a:lvl1pPr algn="r"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4"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705" name="Footer Placeholder 4"/>
          <p:cNvSpPr>
            <a:spLocks noGrp="1"/>
          </p:cNvSpPr>
          <p:nvPr>
            <p:ph type="ftr" sz="quarter" idx="11"/>
          </p:nvPr>
        </p:nvSpPr>
        <p:spPr/>
        <p:txBody>
          <a:bodyPr/>
          <a:p>
            <a:endParaRPr dirty="0" lang="en-US"/>
          </a:p>
        </p:txBody>
      </p:sp>
      <p:sp>
        <p:nvSpPr>
          <p:cNvPr id="104870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55" name=""/>
        <p:cNvGrpSpPr/>
        <p:nvPr/>
      </p:nvGrpSpPr>
      <p:grpSpPr>
        <a:xfrm>
          <a:off x="0" y="0"/>
          <a:ext cx="0" cy="0"/>
          <a:chOff x="0" y="0"/>
          <a:chExt cx="0" cy="0"/>
        </a:xfrm>
      </p:grpSpPr>
      <p:sp>
        <p:nvSpPr>
          <p:cNvPr id="1048652" name="Title 1"/>
          <p:cNvSpPr>
            <a:spLocks noGrp="1"/>
          </p:cNvSpPr>
          <p:nvPr>
            <p:ph type="title"/>
          </p:nvPr>
        </p:nvSpPr>
        <p:spPr>
          <a:xfrm>
            <a:off x="1484313" y="685800"/>
            <a:ext cx="10018712" cy="2727325"/>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53" name="Text Placeholder 9"/>
          <p:cNvSpPr>
            <a:spLocks noGrp="1"/>
          </p:cNvSpPr>
          <p:nvPr>
            <p:ph type="body" sz="quarter" idx="13"/>
          </p:nvPr>
        </p:nvSpPr>
        <p:spPr>
          <a:xfrm>
            <a:off x="1484312" y="3505200"/>
            <a:ext cx="10018713" cy="838200"/>
          </a:xfrm>
        </p:spPr>
        <p:txBody>
          <a:bodyPr anchor="b" bIns="45720" lIns="91440" rIns="91440" rtlCol="0" tIns="45720" vert="horz">
            <a:normAutofit/>
          </a:bodyPr>
          <a:lstStyle>
            <a:lvl1pPr>
              <a:buNone/>
              <a:defRPr b="0" cap="none" dirty="0" sz="2800" lang="en-US">
                <a:ln w="3175" cmpd="sng">
                  <a:noFill/>
                </a:ln>
                <a:solidFill>
                  <a:schemeClr val="tx1"/>
                </a:solidFill>
                <a:effectLst/>
              </a:defRPr>
            </a:lvl1pPr>
          </a:lstStyle>
          <a:p>
            <a:pPr lvl="0" marL="0">
              <a:spcBef>
                <a:spcPct val="0"/>
              </a:spcBef>
              <a:buNone/>
            </a:pPr>
            <a:r>
              <a:rPr lang="en-US"/>
              <a:t>Click to edit Master text styles</a:t>
            </a:r>
          </a:p>
        </p:txBody>
      </p:sp>
      <p:sp>
        <p:nvSpPr>
          <p:cNvPr id="1048654" name="Text Placeholder 2"/>
          <p:cNvSpPr>
            <a:spLocks noGrp="1"/>
          </p:cNvSpPr>
          <p:nvPr>
            <p:ph type="body" idx="1"/>
          </p:nvPr>
        </p:nvSpPr>
        <p:spPr>
          <a:xfrm>
            <a:off x="1484311" y="4343400"/>
            <a:ext cx="10018713" cy="14478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56" name="Footer Placeholder 4"/>
          <p:cNvSpPr>
            <a:spLocks noGrp="1"/>
          </p:cNvSpPr>
          <p:nvPr>
            <p:ph type="ftr" sz="quarter" idx="11"/>
          </p:nvPr>
        </p:nvSpPr>
        <p:spPr/>
        <p:txBody>
          <a:bodyPr/>
          <a:p>
            <a:endParaRPr dirty="0" lang="en-US"/>
          </a:p>
        </p:txBody>
      </p:sp>
      <p:sp>
        <p:nvSpPr>
          <p:cNvPr id="1048657"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5" name=""/>
        <p:cNvGrpSpPr/>
        <p:nvPr/>
      </p:nvGrpSpPr>
      <p:grpSpPr>
        <a:xfrm>
          <a:off x="0" y="0"/>
          <a:ext cx="0" cy="0"/>
          <a:chOff x="0" y="0"/>
          <a:chExt cx="0" cy="0"/>
        </a:xfrm>
      </p:grpSpPr>
      <p:sp>
        <p:nvSpPr>
          <p:cNvPr id="1048713" name="Title 1"/>
          <p:cNvSpPr>
            <a:spLocks noGrp="1"/>
          </p:cNvSpPr>
          <p:nvPr>
            <p:ph type="title"/>
          </p:nvPr>
        </p:nvSpPr>
        <p:spPr/>
        <p:txBody>
          <a:bodyPr/>
          <a:lstStyle>
            <a:lvl1pPr algn="ctr"/>
          </a:lstStyle>
          <a:p>
            <a:r>
              <a:rPr lang="en-US"/>
              <a:t>Click to edit Master title style</a:t>
            </a:r>
            <a:endParaRPr dirty="0" lang="en-US"/>
          </a:p>
        </p:txBody>
      </p:sp>
      <p:sp>
        <p:nvSpPr>
          <p:cNvPr id="1048714"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5"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716" name="Footer Placeholder 4"/>
          <p:cNvSpPr>
            <a:spLocks noGrp="1"/>
          </p:cNvSpPr>
          <p:nvPr>
            <p:ph type="ftr" sz="quarter" idx="11"/>
          </p:nvPr>
        </p:nvSpPr>
        <p:spPr/>
        <p:txBody>
          <a:bodyPr/>
          <a:p>
            <a:endParaRPr dirty="0" lang="en-US"/>
          </a:p>
        </p:txBody>
      </p:sp>
      <p:sp>
        <p:nvSpPr>
          <p:cNvPr id="1048717"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9" name=""/>
        <p:cNvGrpSpPr/>
        <p:nvPr/>
      </p:nvGrpSpPr>
      <p:grpSpPr>
        <a:xfrm>
          <a:off x="0" y="0"/>
          <a:ext cx="0" cy="0"/>
          <a:chOff x="0" y="0"/>
          <a:chExt cx="0" cy="0"/>
        </a:xfrm>
      </p:grpSpPr>
      <p:sp>
        <p:nvSpPr>
          <p:cNvPr id="1048674" name="Vertical Title 1"/>
          <p:cNvSpPr>
            <a:spLocks noGrp="1"/>
          </p:cNvSpPr>
          <p:nvPr>
            <p:ph type="title" orient="vert"/>
          </p:nvPr>
        </p:nvSpPr>
        <p:spPr>
          <a:xfrm>
            <a:off x="9732655" y="685800"/>
            <a:ext cx="1770369" cy="5105400"/>
          </a:xfrm>
        </p:spPr>
        <p:txBody>
          <a:bodyPr vert="eaVert"/>
          <a:p>
            <a:r>
              <a:rPr lang="en-US"/>
              <a:t>Click to edit Master title style</a:t>
            </a:r>
            <a:endParaRPr dirty="0" lang="en-US"/>
          </a:p>
        </p:txBody>
      </p:sp>
      <p:sp>
        <p:nvSpPr>
          <p:cNvPr id="1048675" name="Vertical Text Placeholder 2"/>
          <p:cNvSpPr>
            <a:spLocks noGrp="1"/>
          </p:cNvSpPr>
          <p:nvPr>
            <p:ph type="body" orient="vert" idx="1"/>
          </p:nvPr>
        </p:nvSpPr>
        <p:spPr>
          <a:xfrm>
            <a:off x="1484312" y="685800"/>
            <a:ext cx="8019742" cy="510540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6"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77" name="Footer Placeholder 4"/>
          <p:cNvSpPr>
            <a:spLocks noGrp="1"/>
          </p:cNvSpPr>
          <p:nvPr>
            <p:ph type="ftr" sz="quarter" idx="11"/>
          </p:nvPr>
        </p:nvSpPr>
        <p:spPr/>
        <p:txBody>
          <a:bodyPr/>
          <a:p>
            <a:endParaRPr dirty="0" lang="en-US"/>
          </a:p>
        </p:txBody>
      </p:sp>
      <p:sp>
        <p:nvSpPr>
          <p:cNvPr id="1048678"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37" name=""/>
        <p:cNvGrpSpPr/>
        <p:nvPr/>
      </p:nvGrpSpPr>
      <p:grpSpPr>
        <a:xfrm>
          <a:off x="0" y="0"/>
          <a:ext cx="0" cy="0"/>
          <a:chOff x="0" y="0"/>
          <a:chExt cx="0" cy="0"/>
        </a:xfrm>
      </p:grpSpPr>
      <p:sp>
        <p:nvSpPr>
          <p:cNvPr id="1048600"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0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02"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03" name="Footer Placeholder 4"/>
          <p:cNvSpPr>
            <a:spLocks noGrp="1"/>
          </p:cNvSpPr>
          <p:nvPr>
            <p:ph type="ftr" sz="quarter" idx="11"/>
          </p:nvPr>
        </p:nvSpPr>
        <p:spPr/>
        <p:txBody>
          <a:bodyPr/>
          <a:p>
            <a:endParaRPr dirty="0" lang="en-US"/>
          </a:p>
        </p:txBody>
      </p:sp>
      <p:sp>
        <p:nvSpPr>
          <p:cNvPr id="104860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606" name="Title 1"/>
          <p:cNvSpPr>
            <a:spLocks noGrp="1"/>
          </p:cNvSpPr>
          <p:nvPr>
            <p:ph type="title"/>
          </p:nvPr>
        </p:nvSpPr>
        <p:spPr/>
        <p:txBody>
          <a:bodyPr/>
          <a:p>
            <a:r>
              <a:rPr lang="en-US"/>
              <a:t>Click to edit Master title style</a:t>
            </a:r>
            <a:endParaRPr dirty="0" lang="en-US"/>
          </a:p>
        </p:txBody>
      </p:sp>
      <p:sp>
        <p:nvSpPr>
          <p:cNvPr id="1048607" name="Content Placeholder 2"/>
          <p:cNvSpPr>
            <a:spLocks noGrp="1"/>
          </p:cNvSpPr>
          <p:nvPr>
            <p:ph idx="1"/>
          </p:nvPr>
        </p:nvSpPr>
        <p:spPr/>
        <p:txBody>
          <a:bodyPr anchor="ctr"/>
          <a:lstStyle>
            <a:lvl1pPr>
              <a:buClr>
                <a:schemeClr val="accent1">
                  <a:lumMod val="75000"/>
                </a:schemeClr>
              </a:buClr>
            </a:lvl1pPr>
            <a:lvl2pPr>
              <a:buClr>
                <a:schemeClr val="accent1">
                  <a:lumMod val="75000"/>
                </a:schemeClr>
              </a:buClr>
            </a:lvl2pPr>
            <a:lvl3pPr>
              <a:buClr>
                <a:schemeClr val="accent1">
                  <a:lumMod val="75000"/>
                </a:schemeClr>
              </a:buClr>
            </a:lvl3pPr>
            <a:lvl4pPr>
              <a:buClr>
                <a:schemeClr val="accent1">
                  <a:lumMod val="75000"/>
                </a:schemeClr>
              </a:buClr>
            </a:lvl4pPr>
            <a:lvl5pPr>
              <a:buClr>
                <a:schemeClr val="accent1">
                  <a:lumMod val="75000"/>
                </a:schemeClr>
              </a:buCl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8"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09" name="Footer Placeholder 4"/>
          <p:cNvSpPr>
            <a:spLocks noGrp="1"/>
          </p:cNvSpPr>
          <p:nvPr>
            <p:ph type="ftr" sz="quarter" idx="11"/>
          </p:nvPr>
        </p:nvSpPr>
        <p:spPr/>
        <p:txBody>
          <a:bodyPr/>
          <a:p>
            <a:endParaRPr dirty="0" lang="en-US"/>
          </a:p>
        </p:txBody>
      </p:sp>
      <p:sp>
        <p:nvSpPr>
          <p:cNvPr id="1048610" name="Slide Number Placeholder 5"/>
          <p:cNvSpPr>
            <a:spLocks noGrp="1"/>
          </p:cNvSpPr>
          <p:nvPr>
            <p:ph type="sldNum" sz="quarter" idx="12"/>
          </p:nvPr>
        </p:nvSpPr>
        <p:spPr>
          <a:xfrm>
            <a:off x="10951856" y="5867131"/>
            <a:ext cx="551167" cy="365125"/>
          </a:xfrm>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6" name=""/>
        <p:cNvGrpSpPr/>
        <p:nvPr/>
      </p:nvGrpSpPr>
      <p:grpSpPr>
        <a:xfrm>
          <a:off x="0" y="0"/>
          <a:ext cx="0" cy="0"/>
          <a:chOff x="0" y="0"/>
          <a:chExt cx="0" cy="0"/>
        </a:xfrm>
      </p:grpSpPr>
      <p:sp>
        <p:nvSpPr>
          <p:cNvPr id="1048658" name="Title 1"/>
          <p:cNvSpPr>
            <a:spLocks noGrp="1"/>
          </p:cNvSpPr>
          <p:nvPr>
            <p:ph type="title"/>
          </p:nvPr>
        </p:nvSpPr>
        <p:spPr>
          <a:xfrm>
            <a:off x="2572279" y="2666999"/>
            <a:ext cx="8930747" cy="2110382"/>
          </a:xfrm>
        </p:spPr>
        <p:txBody>
          <a:bodyPr anchor="b"/>
          <a:lstStyle>
            <a:lvl1pPr algn="r">
              <a:defRPr b="0" cap="none" sz="4000"/>
            </a:lvl1pPr>
          </a:lstStyle>
          <a:p>
            <a:r>
              <a:rPr lang="en-US"/>
              <a:t>Click to edit Master title style</a:t>
            </a:r>
            <a:endParaRPr dirty="0" lang="en-US"/>
          </a:p>
        </p:txBody>
      </p:sp>
      <p:sp>
        <p:nvSpPr>
          <p:cNvPr id="1048659" name="Text Placeholder 2"/>
          <p:cNvSpPr>
            <a:spLocks noGrp="1"/>
          </p:cNvSpPr>
          <p:nvPr>
            <p:ph type="body" idx="1"/>
          </p:nvPr>
        </p:nvSpPr>
        <p:spPr>
          <a:xfrm>
            <a:off x="2572278" y="4777381"/>
            <a:ext cx="8930748" cy="860400"/>
          </a:xfrm>
        </p:spPr>
        <p:txBody>
          <a:bodyPr anchor="t">
            <a:normAutofit/>
          </a:bodyPr>
          <a:lstStyle>
            <a:lvl1pPr algn="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0"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61" name="Footer Placeholder 4"/>
          <p:cNvSpPr>
            <a:spLocks noGrp="1"/>
          </p:cNvSpPr>
          <p:nvPr>
            <p:ph type="ftr" sz="quarter" idx="11"/>
          </p:nvPr>
        </p:nvSpPr>
        <p:spPr/>
        <p:txBody>
          <a:bodyPr/>
          <a:p>
            <a:endParaRPr dirty="0" lang="en-US"/>
          </a:p>
        </p:txBody>
      </p:sp>
      <p:sp>
        <p:nvSpPr>
          <p:cNvPr id="104866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2" name=""/>
        <p:cNvGrpSpPr/>
        <p:nvPr/>
      </p:nvGrpSpPr>
      <p:grpSpPr>
        <a:xfrm>
          <a:off x="0" y="0"/>
          <a:ext cx="0" cy="0"/>
          <a:chOff x="0" y="0"/>
          <a:chExt cx="0" cy="0"/>
        </a:xfrm>
      </p:grpSpPr>
      <p:sp>
        <p:nvSpPr>
          <p:cNvPr id="1048693" name="Title 1"/>
          <p:cNvSpPr>
            <a:spLocks noGrp="1"/>
          </p:cNvSpPr>
          <p:nvPr>
            <p:ph type="title"/>
          </p:nvPr>
        </p:nvSpPr>
        <p:spPr>
          <a:xfrm>
            <a:off x="1484311" y="685800"/>
            <a:ext cx="10018713" cy="1752599"/>
          </a:xfrm>
        </p:spPr>
        <p:txBody>
          <a:bodyPr/>
          <a:p>
            <a:r>
              <a:rPr lang="en-US"/>
              <a:t>Click to edit Master title style</a:t>
            </a:r>
            <a:endParaRPr dirty="0" lang="en-US"/>
          </a:p>
        </p:txBody>
      </p:sp>
      <p:sp>
        <p:nvSpPr>
          <p:cNvPr id="1048694"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5"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6"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97" name="Footer Placeholder 5"/>
          <p:cNvSpPr>
            <a:spLocks noGrp="1"/>
          </p:cNvSpPr>
          <p:nvPr>
            <p:ph type="ftr" sz="quarter" idx="11"/>
          </p:nvPr>
        </p:nvSpPr>
        <p:spPr/>
        <p:txBody>
          <a:bodyPr/>
          <a:p>
            <a:endParaRPr dirty="0" lang="en-US"/>
          </a:p>
        </p:txBody>
      </p:sp>
      <p:sp>
        <p:nvSpPr>
          <p:cNvPr id="1048698"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7" name=""/>
        <p:cNvGrpSpPr/>
        <p:nvPr/>
      </p:nvGrpSpPr>
      <p:grpSpPr>
        <a:xfrm>
          <a:off x="0" y="0"/>
          <a:ext cx="0" cy="0"/>
          <a:chOff x="0" y="0"/>
          <a:chExt cx="0" cy="0"/>
        </a:xfrm>
      </p:grpSpPr>
      <p:sp>
        <p:nvSpPr>
          <p:cNvPr id="1048663" name="Title 1"/>
          <p:cNvSpPr>
            <a:spLocks noGrp="1"/>
          </p:cNvSpPr>
          <p:nvPr>
            <p:ph type="title"/>
          </p:nvPr>
        </p:nvSpPr>
        <p:spPr/>
        <p:txBody>
          <a:bodyPr/>
          <a:p>
            <a:r>
              <a:rPr lang="en-US"/>
              <a:t>Click to edit Master title style</a:t>
            </a:r>
            <a:endParaRPr dirty="0" lang="en-US"/>
          </a:p>
        </p:txBody>
      </p:sp>
      <p:sp>
        <p:nvSpPr>
          <p:cNvPr id="1048664" name="Text Placeholder 2"/>
          <p:cNvSpPr>
            <a:spLocks noGrp="1"/>
          </p:cNvSpPr>
          <p:nvPr>
            <p:ph type="body" idx="1"/>
          </p:nvPr>
        </p:nvSpPr>
        <p:spPr>
          <a:xfrm>
            <a:off x="1772179" y="2658533"/>
            <a:ext cx="4607188" cy="576262"/>
          </a:xfrm>
        </p:spPr>
        <p:txBody>
          <a:bodyPr anchor="b">
            <a:noAutofit/>
          </a:bodyPr>
          <a:lstStyle>
            <a:lvl1pPr indent="0" marL="0">
              <a:buNone/>
              <a:defRPr b="0" sz="28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5"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Text Placeholder 4"/>
          <p:cNvSpPr>
            <a:spLocks noGrp="1"/>
          </p:cNvSpPr>
          <p:nvPr>
            <p:ph type="body" sz="quarter" idx="3"/>
          </p:nvPr>
        </p:nvSpPr>
        <p:spPr>
          <a:xfrm>
            <a:off x="6880487" y="2667000"/>
            <a:ext cx="4622537" cy="576262"/>
          </a:xfrm>
        </p:spPr>
        <p:txBody>
          <a:bodyPr anchor="b">
            <a:noAutofit/>
          </a:bodyPr>
          <a:lstStyle>
            <a:lvl1pPr indent="0" marL="0">
              <a:buNone/>
              <a:defRPr b="0" sz="28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7"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Date Placeholder 6"/>
          <p:cNvSpPr>
            <a:spLocks noGrp="1"/>
          </p:cNvSpPr>
          <p:nvPr>
            <p:ph type="dt" sz="half" idx="10"/>
          </p:nvPr>
        </p:nvSpPr>
        <p:spPr/>
        <p:txBody>
          <a:bodyPr/>
          <a:p>
            <a:fld id="{B61BEF0D-F0BB-DE4B-95CE-6DB70DBA9567}" type="datetimeFigureOut">
              <a:rPr lang="en-US" smtClean="0"/>
              <a:t>8/28/2024</a:t>
            </a:fld>
            <a:endParaRPr dirty="0" lang="en-US"/>
          </a:p>
        </p:txBody>
      </p:sp>
      <p:sp>
        <p:nvSpPr>
          <p:cNvPr id="1048669" name="Footer Placeholder 7"/>
          <p:cNvSpPr>
            <a:spLocks noGrp="1"/>
          </p:cNvSpPr>
          <p:nvPr>
            <p:ph type="ftr" sz="quarter" idx="11"/>
          </p:nvPr>
        </p:nvSpPr>
        <p:spPr/>
        <p:txBody>
          <a:bodyPr/>
          <a:p>
            <a:endParaRPr dirty="0" lang="en-US"/>
          </a:p>
        </p:txBody>
      </p:sp>
      <p:sp>
        <p:nvSpPr>
          <p:cNvPr id="1048670"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 name=""/>
        <p:cNvGrpSpPr/>
        <p:nvPr/>
      </p:nvGrpSpPr>
      <p:grpSpPr>
        <a:xfrm>
          <a:off x="0" y="0"/>
          <a:ext cx="0" cy="0"/>
          <a:chOff x="0" y="0"/>
          <a:chExt cx="0" cy="0"/>
        </a:xfrm>
      </p:grpSpPr>
      <p:sp>
        <p:nvSpPr>
          <p:cNvPr id="1048631" name="Title 1"/>
          <p:cNvSpPr>
            <a:spLocks noGrp="1"/>
          </p:cNvSpPr>
          <p:nvPr>
            <p:ph type="title"/>
          </p:nvPr>
        </p:nvSpPr>
        <p:spPr/>
        <p:txBody>
          <a:bodyPr/>
          <a:p>
            <a:r>
              <a:rPr lang="en-US"/>
              <a:t>Click to edit Master title style</a:t>
            </a:r>
            <a:endParaRPr dirty="0" lang="en-US"/>
          </a:p>
        </p:txBody>
      </p:sp>
      <p:sp>
        <p:nvSpPr>
          <p:cNvPr id="1048632" name="Date Placeholder 2"/>
          <p:cNvSpPr>
            <a:spLocks noGrp="1"/>
          </p:cNvSpPr>
          <p:nvPr>
            <p:ph type="dt" sz="half" idx="10"/>
          </p:nvPr>
        </p:nvSpPr>
        <p:spPr/>
        <p:txBody>
          <a:bodyPr/>
          <a:p>
            <a:fld id="{B61BEF0D-F0BB-DE4B-95CE-6DB70DBA9567}" type="datetimeFigureOut">
              <a:rPr lang="en-US" smtClean="0"/>
              <a:t>8/28/2024</a:t>
            </a:fld>
            <a:endParaRPr dirty="0" lang="en-US"/>
          </a:p>
        </p:txBody>
      </p:sp>
      <p:sp>
        <p:nvSpPr>
          <p:cNvPr id="1048633" name="Footer Placeholder 3"/>
          <p:cNvSpPr>
            <a:spLocks noGrp="1"/>
          </p:cNvSpPr>
          <p:nvPr>
            <p:ph type="ftr" sz="quarter" idx="11"/>
          </p:nvPr>
        </p:nvSpPr>
        <p:spPr/>
        <p:txBody>
          <a:bodyPr/>
          <a:p>
            <a:endParaRPr dirty="0" lang="en-US"/>
          </a:p>
        </p:txBody>
      </p:sp>
      <p:sp>
        <p:nvSpPr>
          <p:cNvPr id="1048634"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8" name=""/>
        <p:cNvGrpSpPr/>
        <p:nvPr/>
      </p:nvGrpSpPr>
      <p:grpSpPr>
        <a:xfrm>
          <a:off x="0" y="0"/>
          <a:ext cx="0" cy="0"/>
          <a:chOff x="0" y="0"/>
          <a:chExt cx="0" cy="0"/>
        </a:xfrm>
      </p:grpSpPr>
      <p:sp>
        <p:nvSpPr>
          <p:cNvPr id="1048671" name="Date Placeholder 1"/>
          <p:cNvSpPr>
            <a:spLocks noGrp="1"/>
          </p:cNvSpPr>
          <p:nvPr>
            <p:ph type="dt" sz="half" idx="10"/>
          </p:nvPr>
        </p:nvSpPr>
        <p:spPr/>
        <p:txBody>
          <a:bodyPr/>
          <a:p>
            <a:fld id="{B61BEF0D-F0BB-DE4B-95CE-6DB70DBA9567}" type="datetimeFigureOut">
              <a:rPr lang="en-US" smtClean="0"/>
              <a:t>8/28/2024</a:t>
            </a:fld>
            <a:endParaRPr dirty="0" lang="en-US"/>
          </a:p>
        </p:txBody>
      </p:sp>
      <p:sp>
        <p:nvSpPr>
          <p:cNvPr id="1048672" name="Footer Placeholder 2"/>
          <p:cNvSpPr>
            <a:spLocks noGrp="1"/>
          </p:cNvSpPr>
          <p:nvPr>
            <p:ph type="ftr" sz="quarter" idx="11"/>
          </p:nvPr>
        </p:nvSpPr>
        <p:spPr/>
        <p:txBody>
          <a:bodyPr/>
          <a:p>
            <a:endParaRPr dirty="0" lang="en-US"/>
          </a:p>
        </p:txBody>
      </p:sp>
      <p:sp>
        <p:nvSpPr>
          <p:cNvPr id="1048673"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4" name=""/>
        <p:cNvGrpSpPr/>
        <p:nvPr/>
      </p:nvGrpSpPr>
      <p:grpSpPr>
        <a:xfrm>
          <a:off x="0" y="0"/>
          <a:ext cx="0" cy="0"/>
          <a:chOff x="0" y="0"/>
          <a:chExt cx="0" cy="0"/>
        </a:xfrm>
      </p:grpSpPr>
      <p:sp>
        <p:nvSpPr>
          <p:cNvPr id="1048707" name="Title 1"/>
          <p:cNvSpPr>
            <a:spLocks noGrp="1"/>
          </p:cNvSpPr>
          <p:nvPr>
            <p:ph type="title"/>
          </p:nvPr>
        </p:nvSpPr>
        <p:spPr>
          <a:xfrm>
            <a:off x="1484312" y="1600200"/>
            <a:ext cx="3549121" cy="1371600"/>
          </a:xfrm>
        </p:spPr>
        <p:txBody>
          <a:bodyPr anchor="b">
            <a:normAutofit/>
          </a:bodyPr>
          <a:lstStyle>
            <a:lvl1pPr algn="ctr">
              <a:defRPr b="0" sz="2400"/>
            </a:lvl1pPr>
          </a:lstStyle>
          <a:p>
            <a:r>
              <a:rPr lang="en-US"/>
              <a:t>Click to edit Master title style</a:t>
            </a:r>
            <a:endParaRPr dirty="0" lang="en-US"/>
          </a:p>
        </p:txBody>
      </p:sp>
      <p:sp>
        <p:nvSpPr>
          <p:cNvPr id="1048708"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9" name="Text Placeholder 3"/>
          <p:cNvSpPr>
            <a:spLocks noGrp="1"/>
          </p:cNvSpPr>
          <p:nvPr>
            <p:ph type="body" sz="half" idx="2"/>
          </p:nvPr>
        </p:nvSpPr>
        <p:spPr>
          <a:xfrm>
            <a:off x="1484312" y="2971800"/>
            <a:ext cx="3549121" cy="1828800"/>
          </a:xfrm>
        </p:spPr>
        <p:txBody>
          <a:bodyPr>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0"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711" name="Footer Placeholder 5"/>
          <p:cNvSpPr>
            <a:spLocks noGrp="1"/>
          </p:cNvSpPr>
          <p:nvPr>
            <p:ph type="ftr" sz="quarter" idx="11"/>
          </p:nvPr>
        </p:nvSpPr>
        <p:spPr/>
        <p:txBody>
          <a:bodyPr/>
          <a:p>
            <a:endParaRPr dirty="0" lang="en-US"/>
          </a:p>
        </p:txBody>
      </p:sp>
      <p:sp>
        <p:nvSpPr>
          <p:cNvPr id="1048712"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4" name=""/>
        <p:cNvGrpSpPr/>
        <p:nvPr/>
      </p:nvGrpSpPr>
      <p:grpSpPr>
        <a:xfrm>
          <a:off x="0" y="0"/>
          <a:ext cx="0" cy="0"/>
          <a:chOff x="0" y="0"/>
          <a:chExt cx="0" cy="0"/>
        </a:xfrm>
      </p:grpSpPr>
      <p:sp>
        <p:nvSpPr>
          <p:cNvPr id="1048646" name="Title 1"/>
          <p:cNvSpPr>
            <a:spLocks noGrp="1"/>
          </p:cNvSpPr>
          <p:nvPr>
            <p:ph type="title"/>
          </p:nvPr>
        </p:nvSpPr>
        <p:spPr>
          <a:xfrm>
            <a:off x="1482724" y="1752599"/>
            <a:ext cx="5426158" cy="1371600"/>
          </a:xfrm>
        </p:spPr>
        <p:txBody>
          <a:bodyPr anchor="b">
            <a:normAutofit/>
          </a:bodyPr>
          <a:lstStyle>
            <a:lvl1pPr algn="ctr">
              <a:defRPr b="0" sz="2800"/>
            </a:lvl1pPr>
          </a:lstStyle>
          <a:p>
            <a:r>
              <a:rPr lang="en-US"/>
              <a:t>Click to edit Master title style</a:t>
            </a:r>
            <a:endParaRPr dirty="0" lang="en-US"/>
          </a:p>
        </p:txBody>
      </p:sp>
      <p:sp>
        <p:nvSpPr>
          <p:cNvPr id="1048647" name="Picture Placeholder 2"/>
          <p:cNvSpPr>
            <a:spLocks noChangeAspect="1" noGrp="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8" name="Text Placeholder 3"/>
          <p:cNvSpPr>
            <a:spLocks noGrp="1"/>
          </p:cNvSpPr>
          <p:nvPr>
            <p:ph type="body" sz="half" idx="2"/>
          </p:nvPr>
        </p:nvSpPr>
        <p:spPr>
          <a:xfrm>
            <a:off x="1482724" y="3124199"/>
            <a:ext cx="5426158" cy="1828800"/>
          </a:xfrm>
        </p:spPr>
        <p:txBody>
          <a:bodyPr>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9"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50" name="Footer Placeholder 5"/>
          <p:cNvSpPr>
            <a:spLocks noGrp="1"/>
          </p:cNvSpPr>
          <p:nvPr>
            <p:ph type="ftr" sz="quarter" idx="11"/>
          </p:nvPr>
        </p:nvSpPr>
        <p:spPr/>
        <p:txBody>
          <a:bodyPr/>
          <a:p>
            <a:endParaRPr dirty="0" lang="en-US"/>
          </a:p>
        </p:txBody>
      </p:sp>
      <p:sp>
        <p:nvSpPr>
          <p:cNvPr id="1048651"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grpSp>
        <p:nvGrpSpPr>
          <p:cNvPr id="12" name="Group 6"/>
          <p:cNvGrpSpPr/>
          <p:nvPr/>
        </p:nvGrpSpPr>
        <p:grpSpPr>
          <a:xfrm>
            <a:off x="150812" y="0"/>
            <a:ext cx="2436813" cy="6858001"/>
            <a:chOff x="1320800" y="0"/>
            <a:chExt cx="2436813" cy="6858001"/>
          </a:xfrm>
        </p:grpSpPr>
        <p:sp>
          <p:nvSpPr>
            <p:cNvPr id="1048576" name="Freeform 6"/>
            <p:cNvSpPr/>
            <p:nvPr/>
          </p:nvSpPr>
          <p:spPr bwMode="auto">
            <a:xfrm>
              <a:off x="1627188" y="0"/>
              <a:ext cx="1122363" cy="5329238"/>
            </a:xfrm>
            <a:custGeom>
              <a:avLst/>
              <a:ah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48577" name="Freeform 7"/>
            <p:cNvSpPr/>
            <p:nvPr/>
          </p:nvSpPr>
          <p:spPr bwMode="auto">
            <a:xfrm>
              <a:off x="1320800" y="0"/>
              <a:ext cx="1117600" cy="5276850"/>
            </a:xfrm>
            <a:custGeom>
              <a:avLst/>
              <a:ah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48578" name="Freeform 8"/>
            <p:cNvSpPr/>
            <p:nvPr/>
          </p:nvSpPr>
          <p:spPr bwMode="auto">
            <a:xfrm>
              <a:off x="1320800" y="5238750"/>
              <a:ext cx="1228725" cy="1619250"/>
            </a:xfrm>
            <a:custGeom>
              <a:avLst/>
              <a:ah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48579" name="Freeform 9"/>
            <p:cNvSpPr/>
            <p:nvPr/>
          </p:nvSpPr>
          <p:spPr bwMode="auto">
            <a:xfrm>
              <a:off x="1627188" y="5291138"/>
              <a:ext cx="1495425" cy="1566863"/>
            </a:xfrm>
            <a:custGeom>
              <a:avLst/>
              <a:ah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48580" name="Freeform 10"/>
            <p:cNvSpPr/>
            <p:nvPr/>
          </p:nvSpPr>
          <p:spPr bwMode="auto">
            <a:xfrm>
              <a:off x="1627188" y="5286375"/>
              <a:ext cx="2130425" cy="1571625"/>
            </a:xfrm>
            <a:custGeom>
              <a:avLst/>
              <a:ah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48581" name="Freeform 11"/>
            <p:cNvSpPr/>
            <p:nvPr/>
          </p:nvSpPr>
          <p:spPr bwMode="auto">
            <a:xfrm>
              <a:off x="1320800" y="5238750"/>
              <a:ext cx="1695450" cy="1619250"/>
            </a:xfrm>
            <a:custGeom>
              <a:avLst/>
              <a:ah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048582" name="Title Placeholder 1"/>
          <p:cNvSpPr>
            <a:spLocks noGrp="1"/>
          </p:cNvSpPr>
          <p:nvPr>
            <p:ph type="title"/>
          </p:nvPr>
        </p:nvSpPr>
        <p:spPr>
          <a:xfrm>
            <a:off x="1484311" y="685800"/>
            <a:ext cx="10018713" cy="1752599"/>
          </a:xfrm>
          <a:prstGeom prst="rect"/>
          <a:effectLst/>
        </p:spPr>
        <p:txBody>
          <a:bodyPr anchor="ctr" bIns="45720" lIns="91440" rIns="91440" rtlCol="0" tIns="45720" vert="horz">
            <a:normAutofit/>
          </a:bodyPr>
          <a:p>
            <a:r>
              <a:rPr lang="en-US"/>
              <a:t>Click to edit Master title style</a:t>
            </a:r>
            <a:endParaRPr dirty="0" lang="en-US"/>
          </a:p>
        </p:txBody>
      </p:sp>
      <p:sp>
        <p:nvSpPr>
          <p:cNvPr id="1048583" name="Text Placeholder 2"/>
          <p:cNvSpPr>
            <a:spLocks noGrp="1"/>
          </p:cNvSpPr>
          <p:nvPr>
            <p:ph type="body" idx="1"/>
          </p:nvPr>
        </p:nvSpPr>
        <p:spPr>
          <a:xfrm>
            <a:off x="1484310" y="2666999"/>
            <a:ext cx="10018713" cy="3124201"/>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4" name="Date Placeholder 3"/>
          <p:cNvSpPr>
            <a:spLocks noGrp="1"/>
          </p:cNvSpPr>
          <p:nvPr>
            <p:ph type="dt" sz="half" idx="2"/>
          </p:nvPr>
        </p:nvSpPr>
        <p:spPr>
          <a:xfrm>
            <a:off x="9732656" y="5883275"/>
            <a:ext cx="1143000" cy="365125"/>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lang="en-US" smtClean="0"/>
              <a:t>8/28/2024</a:t>
            </a:fld>
            <a:endParaRPr dirty="0" lang="en-US"/>
          </a:p>
        </p:txBody>
      </p:sp>
      <p:sp>
        <p:nvSpPr>
          <p:cNvPr id="1048585" name="Footer Placeholder 4"/>
          <p:cNvSpPr>
            <a:spLocks noGrp="1"/>
          </p:cNvSpPr>
          <p:nvPr>
            <p:ph type="ftr" sz="quarter" idx="3"/>
          </p:nvPr>
        </p:nvSpPr>
        <p:spPr>
          <a:xfrm>
            <a:off x="2572279" y="5883275"/>
            <a:ext cx="7084177" cy="365125"/>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6" name="Slide Number Placeholder 5"/>
          <p:cNvSpPr>
            <a:spLocks noGrp="1"/>
          </p:cNvSpPr>
          <p:nvPr>
            <p:ph type="sldNum" sz="quarter" idx="4"/>
          </p:nvPr>
        </p:nvSpPr>
        <p:spPr>
          <a:xfrm>
            <a:off x="10951856" y="5883275"/>
            <a:ext cx="551167" cy="365125"/>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457200" eaLnBrk="1" hangingPunct="1" latinLnBrk="0" rtl="0">
        <a:spcBef>
          <a:spcPct val="0"/>
        </a:spcBef>
        <a:buNone/>
        <a:defRPr cap="none" sz="40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lumMod val="75000"/>
          </a:schemeClr>
        </a:buClr>
        <a:buSzPct val="145000"/>
        <a:buFont typeface="Arial"/>
        <a:buChar char="•"/>
        <a:defRPr cap="none" sz="2400" kern="1200">
          <a:solidFill>
            <a:schemeClr val="tx1"/>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lumMod val="75000"/>
          </a:schemeClr>
        </a:buClr>
        <a:buSzPct val="145000"/>
        <a:buFont typeface="Arial"/>
        <a:buChar char="•"/>
        <a:defRPr cap="none" sz="2000" kern="1200">
          <a:solidFill>
            <a:schemeClr val="tx1"/>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lumMod val="75000"/>
          </a:schemeClr>
        </a:buClr>
        <a:buSzPct val="145000"/>
        <a:buFont typeface="Arial"/>
        <a:buChar char="•"/>
        <a:defRPr cap="none" sz="1800" kern="1200">
          <a:solidFill>
            <a:schemeClr val="tx1"/>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lumMod val="75000"/>
          </a:schemeClr>
        </a:buClr>
        <a:buSzPct val="145000"/>
        <a:buFont typeface="Arial"/>
        <a:buChar char="•"/>
        <a:defRPr cap="none" sz="1600" kern="1200">
          <a:solidFill>
            <a:schemeClr val="tx1"/>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8" name="Title 1"/>
          <p:cNvSpPr>
            <a:spLocks noGrp="1"/>
          </p:cNvSpPr>
          <p:nvPr>
            <p:ph type="ctrTitle"/>
          </p:nvPr>
        </p:nvSpPr>
        <p:spPr>
          <a:xfrm>
            <a:off x="1349751" y="1307635"/>
            <a:ext cx="7766936" cy="1024466"/>
          </a:xfrm>
        </p:spPr>
        <p:txBody>
          <a:bodyPr>
            <a:normAutofit fontScale="90000"/>
          </a:bodyPr>
          <a:p>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sz="53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endPar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p:txBody>
      </p:sp>
      <p:sp>
        <p:nvSpPr>
          <p:cNvPr id="1048599" name="Subtitle 2"/>
          <p:cNvSpPr>
            <a:spLocks noGrp="1"/>
          </p:cNvSpPr>
          <p:nvPr>
            <p:ph type="subTitle" idx="1"/>
          </p:nvPr>
        </p:nvSpPr>
        <p:spPr>
          <a:xfrm>
            <a:off x="422786" y="4601523"/>
            <a:ext cx="5673214" cy="1897683"/>
          </a:xfrm>
        </p:spPr>
        <p:txBody>
          <a:bodyPr>
            <a:normAutofit/>
          </a:bodyPr>
          <a:p>
            <a:pPr algn="l"/>
            <a:r>
              <a:rPr dirty="0" lang="en-IN">
                <a:solidFill>
                  <a:schemeClr val="tx1"/>
                </a:solidFill>
                <a:latin typeface="Times New Roman" panose="02020603050405020304" pitchFamily="18" charset="0"/>
                <a:cs typeface="Times New Roman" panose="02020603050405020304" pitchFamily="18" charset="0"/>
              </a:rPr>
              <a:t>PRESENTED BY : J</a:t>
            </a:r>
            <a:r>
              <a:rPr dirty="0" lang="en-US">
                <a:solidFill>
                  <a:schemeClr val="tx1"/>
                </a:solidFill>
                <a:latin typeface="Times New Roman" panose="02020603050405020304" pitchFamily="18" charset="0"/>
                <a:cs typeface="Times New Roman" panose="02020603050405020304" pitchFamily="18" charset="0"/>
              </a:rPr>
              <a:t>A</a:t>
            </a:r>
            <a:r>
              <a:rPr dirty="0" lang="en-US">
                <a:solidFill>
                  <a:schemeClr val="tx1"/>
                </a:solidFill>
                <a:latin typeface="Times New Roman" panose="02020603050405020304" pitchFamily="18" charset="0"/>
                <a:cs typeface="Times New Roman" panose="02020603050405020304" pitchFamily="18" charset="0"/>
              </a:rPr>
              <a:t>Y</a:t>
            </a:r>
            <a:r>
              <a:rPr dirty="0" lang="en-US">
                <a:solidFill>
                  <a:schemeClr val="tx1"/>
                </a:solidFill>
                <a:latin typeface="Times New Roman" panose="02020603050405020304" pitchFamily="18" charset="0"/>
                <a:cs typeface="Times New Roman" panose="02020603050405020304" pitchFamily="18" charset="0"/>
              </a:rPr>
              <a:t>A</a:t>
            </a:r>
            <a:r>
              <a:rPr dirty="0" lang="en-US">
                <a:solidFill>
                  <a:schemeClr val="tx1"/>
                </a:solidFill>
                <a:latin typeface="Times New Roman" panose="02020603050405020304" pitchFamily="18" charset="0"/>
                <a:cs typeface="Times New Roman" panose="02020603050405020304" pitchFamily="18" charset="0"/>
              </a:rPr>
              <a:t>S</a:t>
            </a:r>
            <a:r>
              <a:rPr dirty="0" lang="en-US">
                <a:solidFill>
                  <a:schemeClr val="tx1"/>
                </a:solidFill>
                <a:latin typeface="Times New Roman" panose="02020603050405020304" pitchFamily="18" charset="0"/>
                <a:cs typeface="Times New Roman" panose="02020603050405020304" pitchFamily="18" charset="0"/>
              </a:rPr>
              <a:t>R</a:t>
            </a:r>
            <a:r>
              <a:rPr dirty="0" lang="en-US">
                <a:solidFill>
                  <a:schemeClr val="tx1"/>
                </a:solidFill>
                <a:latin typeface="Times New Roman" panose="02020603050405020304" pitchFamily="18" charset="0"/>
                <a:cs typeface="Times New Roman" panose="02020603050405020304" pitchFamily="18" charset="0"/>
              </a:rPr>
              <a:t>I</a:t>
            </a:r>
            <a:r>
              <a:rPr dirty="0" lang="en-US">
                <a:solidFill>
                  <a:schemeClr val="tx1"/>
                </a:solidFill>
                <a:latin typeface="Times New Roman" panose="02020603050405020304" pitchFamily="18" charset="0"/>
                <a:cs typeface="Times New Roman" panose="02020603050405020304" pitchFamily="18" charset="0"/>
              </a:rPr>
              <a:t>.</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J</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REGISTER NO: 31220785</a:t>
            </a:r>
            <a:r>
              <a:rPr dirty="0" lang="en-US">
                <a:solidFill>
                  <a:schemeClr val="tx1"/>
                </a:solidFill>
                <a:latin typeface="Times New Roman" panose="02020603050405020304" pitchFamily="18" charset="0"/>
                <a:cs typeface="Times New Roman" panose="02020603050405020304" pitchFamily="18" charset="0"/>
              </a:rPr>
              <a:t>4</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DEPARTMENT: B.COM(A/F)</a:t>
            </a:r>
          </a:p>
          <a:p>
            <a:pPr algn="l"/>
            <a:r>
              <a:rPr dirty="0" lang="en-IN">
                <a:solidFill>
                  <a:schemeClr val="tx1"/>
                </a:solidFill>
                <a:latin typeface="Times New Roman" panose="02020603050405020304" pitchFamily="18" charset="0"/>
                <a:cs typeface="Times New Roman" panose="02020603050405020304" pitchFamily="18" charset="0"/>
              </a:rPr>
              <a:t>COLLEGE:THE QUAID-E-MILLETH COLLEGE MEN</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1048626" name="Content Placeholder 2"/>
          <p:cNvSpPr>
            <a:spLocks noGrp="1"/>
          </p:cNvSpPr>
          <p:nvPr>
            <p:ph idx="1"/>
          </p:nvPr>
        </p:nvSpPr>
        <p:spPr>
          <a:xfrm>
            <a:off x="677334" y="1534161"/>
            <a:ext cx="8596668" cy="4507202"/>
          </a:xfrm>
        </p:spPr>
        <p:txBody>
          <a:bodyPr>
            <a:normAutofit/>
          </a:bodyPr>
          <a:p>
            <a:pPr algn="just"/>
            <a:r>
              <a:rPr dirty="0" sz="2400" lang="en-IN">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dirty="0" sz="2400" lang="en-IN">
                <a:latin typeface="Times New Roman" panose="02020603050405020304" pitchFamily="18" charset="0"/>
                <a:cs typeface="Times New Roman" panose="02020603050405020304" pitchFamily="18" charset="0"/>
              </a:rPr>
              <a:t>Statistical modelling.</a:t>
            </a:r>
          </a:p>
          <a:p>
            <a:pPr algn="just"/>
            <a:r>
              <a:rPr dirty="0" sz="2400" lang="en-IN">
                <a:latin typeface="Times New Roman" panose="02020603050405020304" pitchFamily="18" charset="0"/>
                <a:cs typeface="Times New Roman" panose="02020603050405020304" pitchFamily="18" charset="0"/>
              </a:rPr>
              <a:t>Modelling instruction.</a:t>
            </a:r>
          </a:p>
          <a:p>
            <a:pPr algn="just"/>
            <a:r>
              <a:rPr dirty="0" sz="2400" lang="en-IN">
                <a:latin typeface="Times New Roman" panose="02020603050405020304" pitchFamily="18" charset="0"/>
                <a:cs typeface="Times New Roman" panose="02020603050405020304" pitchFamily="18" charset="0"/>
              </a:rPr>
              <a:t>Immuno-dynamics modelling.</a:t>
            </a:r>
          </a:p>
          <a:p>
            <a:pPr algn="just"/>
            <a:r>
              <a:rPr dirty="0" sz="2400" lang="en-IN">
                <a:latin typeface="Times New Roman" panose="02020603050405020304" pitchFamily="18" charset="0"/>
                <a:cs typeface="Times New Roman" panose="02020603050405020304" pitchFamily="18" charset="0"/>
              </a:rPr>
              <a:t>Integrated modelling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1048628" name="Content Placeholder 2"/>
          <p:cNvSpPr>
            <a:spLocks noGrp="1"/>
          </p:cNvSpPr>
          <p:nvPr>
            <p:ph idx="1"/>
          </p:nvPr>
        </p:nvSpPr>
        <p:spPr>
          <a:xfrm>
            <a:off x="677334" y="1422401"/>
            <a:ext cx="8596668" cy="4618962"/>
          </a:xfrm>
        </p:spPr>
        <p:txBody>
          <a:bodyPr>
            <a:normAutofit/>
          </a:bodyPr>
          <a:p>
            <a:pPr algn="just" indent="0" marL="0">
              <a:buNone/>
            </a:pPr>
            <a:endParaRPr dirty="0" sz="2800" lang="en-IN">
              <a:latin typeface="Times New Roman" panose="02020603050405020304" pitchFamily="18" charset="0"/>
              <a:cs typeface="Times New Roman" panose="02020603050405020304" pitchFamily="18" charset="0"/>
            </a:endParaRPr>
          </a:p>
          <a:p>
            <a:pPr algn="just"/>
            <a:r>
              <a:rPr dirty="0" sz="2800" lang="en-IN">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dirty="0" sz="2800" lang="en-IN">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9"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630" name="Content Placeholder 2"/>
          <p:cNvSpPr>
            <a:spLocks noGrp="1"/>
          </p:cNvSpPr>
          <p:nvPr>
            <p:ph idx="1"/>
          </p:nvPr>
        </p:nvSpPr>
        <p:spPr>
          <a:xfrm>
            <a:off x="677334" y="1249681"/>
            <a:ext cx="8596668" cy="4791682"/>
          </a:xfrm>
        </p:spPr>
        <p:txBody>
          <a:bodyPr>
            <a:normAutofit/>
          </a:bodyPr>
          <a:p>
            <a:pPr algn="just"/>
            <a:r>
              <a:rPr dirty="0" sz="2800" lang="en-IN">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5" name="Title 1"/>
          <p:cNvSpPr>
            <a:spLocks noGrp="1"/>
          </p:cNvSpPr>
          <p:nvPr>
            <p:ph type="title"/>
          </p:nvPr>
        </p:nvSpPr>
        <p:spPr>
          <a:xfrm>
            <a:off x="2734079" y="2661920"/>
            <a:ext cx="6723842" cy="1534160"/>
          </a:xfrm>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Text Placeholder 2"/>
          <p:cNvSpPr>
            <a:spLocks noGrp="1"/>
          </p:cNvSpPr>
          <p:nvPr>
            <p:ph type="body" idx="1"/>
          </p:nvPr>
        </p:nvSpPr>
        <p:spPr>
          <a:xfrm>
            <a:off x="1259841" y="2899439"/>
            <a:ext cx="8770154" cy="1570962"/>
          </a:xfrm>
        </p:spPr>
        <p:txBody>
          <a:bodyPr>
            <a:normAutofit/>
          </a:bodyPr>
          <a:p>
            <a:pPr algn="ctr"/>
            <a:r>
              <a:rPr b="1" dirty="0" sz="3200" lang="en-IN">
                <a:solidFill>
                  <a:schemeClr val="accent1"/>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1048612" name="Content Placeholder 2"/>
          <p:cNvSpPr>
            <a:spLocks noGrp="1"/>
          </p:cNvSpPr>
          <p:nvPr>
            <p:ph idx="1"/>
          </p:nvPr>
        </p:nvSpPr>
        <p:spPr>
          <a:xfrm>
            <a:off x="677334" y="2611120"/>
            <a:ext cx="8596668" cy="3430242"/>
          </a:xfrm>
        </p:spPr>
        <p:txBody>
          <a:bodyPr>
            <a:normAutofit fontScale="91667" lnSpcReduction="20000"/>
          </a:bodyPr>
          <a:p>
            <a:r>
              <a:rPr b="1" dirty="0" lang="en-IN">
                <a:solidFill>
                  <a:schemeClr val="tx1"/>
                </a:solidFill>
                <a:latin typeface="Times New Roman" panose="02020603050405020304" pitchFamily="18" charset="0"/>
                <a:cs typeface="Times New Roman" panose="02020603050405020304" pitchFamily="18" charset="0"/>
              </a:rPr>
              <a:t>Problem Statement</a:t>
            </a:r>
          </a:p>
          <a:p>
            <a:r>
              <a:rPr b="1" dirty="0" lang="en-IN">
                <a:solidFill>
                  <a:schemeClr val="tx1"/>
                </a:solidFill>
                <a:latin typeface="Times New Roman" panose="02020603050405020304" pitchFamily="18" charset="0"/>
                <a:cs typeface="Times New Roman" panose="02020603050405020304" pitchFamily="18" charset="0"/>
              </a:rPr>
              <a:t>Project Overview</a:t>
            </a:r>
          </a:p>
          <a:p>
            <a:r>
              <a:rPr b="1" dirty="0" lang="en-IN">
                <a:solidFill>
                  <a:schemeClr val="tx1"/>
                </a:solidFill>
                <a:latin typeface="Times New Roman" panose="02020603050405020304" pitchFamily="18" charset="0"/>
                <a:cs typeface="Times New Roman" panose="02020603050405020304" pitchFamily="18" charset="0"/>
              </a:rPr>
              <a:t>End User</a:t>
            </a:r>
          </a:p>
          <a:p>
            <a:r>
              <a:rPr b="1" dirty="0" lang="en-IN">
                <a:solidFill>
                  <a:schemeClr val="tx1"/>
                </a:solidFill>
                <a:latin typeface="Times New Roman" panose="02020603050405020304" pitchFamily="18" charset="0"/>
                <a:cs typeface="Times New Roman" panose="02020603050405020304" pitchFamily="18" charset="0"/>
              </a:rPr>
              <a:t>Our Solution and Proposition</a:t>
            </a:r>
          </a:p>
          <a:p>
            <a:r>
              <a:rPr b="1" dirty="0" lang="en-IN">
                <a:solidFill>
                  <a:schemeClr val="tx1"/>
                </a:solidFill>
                <a:latin typeface="Times New Roman" panose="02020603050405020304" pitchFamily="18" charset="0"/>
                <a:cs typeface="Times New Roman" panose="02020603050405020304" pitchFamily="18" charset="0"/>
              </a:rPr>
              <a:t>Dataset Description</a:t>
            </a:r>
          </a:p>
          <a:p>
            <a:r>
              <a:rPr b="1" dirty="0" lang="en-IN">
                <a:solidFill>
                  <a:schemeClr val="tx1"/>
                </a:solidFill>
                <a:latin typeface="Times New Roman" panose="02020603050405020304" pitchFamily="18" charset="0"/>
                <a:cs typeface="Times New Roman" panose="02020603050405020304" pitchFamily="18" charset="0"/>
              </a:rPr>
              <a:t>Modelling Approach</a:t>
            </a:r>
          </a:p>
          <a:p>
            <a:r>
              <a:rPr b="1" dirty="0" lang="en-IN">
                <a:solidFill>
                  <a:schemeClr val="tx1"/>
                </a:solidFill>
                <a:latin typeface="Times New Roman" panose="02020603050405020304" pitchFamily="18" charset="0"/>
                <a:cs typeface="Times New Roman" panose="02020603050405020304" pitchFamily="18" charset="0"/>
              </a:rPr>
              <a:t>Result and Discussion</a:t>
            </a:r>
          </a:p>
          <a:p>
            <a:r>
              <a:rPr b="1" dirty="0" lang="en-IN">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1048614" name="Content Placeholder 2"/>
          <p:cNvSpPr>
            <a:spLocks noGrp="1"/>
          </p:cNvSpPr>
          <p:nvPr>
            <p:ph idx="1"/>
          </p:nvPr>
        </p:nvSpPr>
        <p:spPr>
          <a:xfrm>
            <a:off x="677334" y="1442721"/>
            <a:ext cx="8596668" cy="45986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dirty="0" sz="2400" lang="en-IN">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dirty="0" sz="2400" lang="en-IN">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1048616" name="Content Placeholder 2"/>
          <p:cNvSpPr>
            <a:spLocks noGrp="1"/>
          </p:cNvSpPr>
          <p:nvPr>
            <p:ph idx="1"/>
          </p:nvPr>
        </p:nvSpPr>
        <p:spPr>
          <a:xfrm>
            <a:off x="677334" y="1645921"/>
            <a:ext cx="8596668" cy="4395442"/>
          </a:xfrm>
        </p:spPr>
        <p:txBody>
          <a:bodyPr>
            <a:normAutofit fontScale="91667" lnSpcReduction="10000"/>
          </a:bodyPr>
          <a:p>
            <a:pPr algn="just"/>
            <a:r>
              <a:rPr dirty="0" sz="2400" lang="en-IN">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dirty="0" sz="2400" lang="en-IN">
                <a:latin typeface="Times New Roman" panose="02020603050405020304" pitchFamily="18" charset="0"/>
                <a:cs typeface="Times New Roman" panose="02020603050405020304" pitchFamily="18" charset="0"/>
              </a:rPr>
              <a:t>By leveraging data </a:t>
            </a:r>
            <a:r>
              <a:rPr dirty="0" sz="2400" lang="en-IN" err="1">
                <a:latin typeface="Times New Roman" panose="02020603050405020304" pitchFamily="18" charset="0"/>
                <a:cs typeface="Times New Roman" panose="02020603050405020304" pitchFamily="18" charset="0"/>
              </a:rPr>
              <a:t>analysis,organisation</a:t>
            </a:r>
            <a:r>
              <a:rPr dirty="0" sz="2400" lang="en-IN">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dirty="0" sz="2400" lang="en-IN">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dirty="0" sz="2400" lang="en-IN">
                <a:latin typeface="Times New Roman" panose="02020603050405020304" pitchFamily="18" charset="0"/>
                <a:cs typeface="Times New Roman" panose="02020603050405020304" pitchFamily="18" charset="0"/>
              </a:rPr>
              <a:t>Use this employee data sheet to gather contact </a:t>
            </a:r>
            <a:r>
              <a:rPr dirty="0" sz="2400" lang="en-IN" err="1">
                <a:latin typeface="Times New Roman" panose="02020603050405020304" pitchFamily="18" charset="0"/>
                <a:cs typeface="Times New Roman" panose="02020603050405020304" pitchFamily="18" charset="0"/>
              </a:rPr>
              <a:t>details,notify</a:t>
            </a:r>
            <a:r>
              <a:rPr dirty="0" sz="2400" lang="en-IN">
                <a:latin typeface="Times New Roman" panose="02020603050405020304" pitchFamily="18" charset="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1048618" name="Content Placeholder 2"/>
          <p:cNvSpPr>
            <a:spLocks noGrp="1"/>
          </p:cNvSpPr>
          <p:nvPr>
            <p:ph idx="1"/>
          </p:nvPr>
        </p:nvSpPr>
        <p:spPr>
          <a:xfrm>
            <a:off x="677334" y="1564641"/>
            <a:ext cx="8596668" cy="4476722"/>
          </a:xfrm>
        </p:spPr>
        <p:txBody>
          <a:bodyPr>
            <a:normAutofit/>
          </a:bodyPr>
          <a:p>
            <a:pPr algn="just"/>
            <a:r>
              <a:rPr dirty="0" sz="2400" lang="en-IN">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dirty="0" sz="2400" lang="en-IN" err="1">
                <a:latin typeface="Times New Roman" panose="02020603050405020304" pitchFamily="18" charset="0"/>
                <a:cs typeface="Times New Roman" panose="02020603050405020304" pitchFamily="18" charset="0"/>
              </a:rPr>
              <a:t>strategies,and</a:t>
            </a:r>
            <a:r>
              <a:rPr dirty="0" sz="2400" lang="en-IN">
                <a:latin typeface="Times New Roman" panose="02020603050405020304" pitchFamily="18" charset="0"/>
                <a:cs typeface="Times New Roman" panose="02020603050405020304" pitchFamily="18" charset="0"/>
              </a:rPr>
              <a:t> performance management system.</a:t>
            </a:r>
          </a:p>
          <a:p>
            <a:pPr algn="just"/>
            <a:r>
              <a:rPr dirty="0" sz="2400" lang="en-IN">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dirty="0" sz="2400" lang="en-IN">
                <a:latin typeface="Times New Roman" panose="02020603050405020304" pitchFamily="18" charset="0"/>
                <a:cs typeface="Times New Roman" panose="02020603050405020304" pitchFamily="18" charset="0"/>
              </a:rPr>
              <a:t>Employees benefit  from performance analysis by receiving </a:t>
            </a:r>
            <a:r>
              <a:rPr dirty="0" sz="2400" lang="en-IN" err="1">
                <a:latin typeface="Times New Roman" panose="02020603050405020304" pitchFamily="18" charset="0"/>
                <a:cs typeface="Times New Roman" panose="02020603050405020304" pitchFamily="18" charset="0"/>
              </a:rPr>
              <a:t>feedback,identifying</a:t>
            </a:r>
            <a:r>
              <a:rPr dirty="0" sz="2400" lang="en-IN">
                <a:latin typeface="Times New Roman" panose="02020603050405020304" pitchFamily="18" charset="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1048620" name="Content Placeholder 2"/>
          <p:cNvSpPr>
            <a:spLocks noGrp="1"/>
          </p:cNvSpPr>
          <p:nvPr>
            <p:ph idx="1"/>
          </p:nvPr>
        </p:nvSpPr>
        <p:spPr>
          <a:xfrm>
            <a:off x="677334" y="1595121"/>
            <a:ext cx="8596668" cy="44462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dirty="0" sz="2400" lang="en-IN" err="1">
                <a:latin typeface="Times New Roman" panose="02020603050405020304" pitchFamily="18" charset="0"/>
                <a:cs typeface="Times New Roman" panose="02020603050405020304" pitchFamily="18" charset="0"/>
              </a:rPr>
              <a:t>talent,and</a:t>
            </a:r>
            <a:r>
              <a:rPr dirty="0" sz="2400" lang="en-IN">
                <a:latin typeface="Times New Roman" panose="02020603050405020304" pitchFamily="18" charset="0"/>
                <a:cs typeface="Times New Roman" panose="02020603050405020304" pitchFamily="18" charset="0"/>
              </a:rPr>
              <a:t> drive </a:t>
            </a:r>
            <a:r>
              <a:rPr dirty="0" sz="2400" lang="en-IN" err="1">
                <a:latin typeface="Times New Roman" panose="02020603050405020304" pitchFamily="18" charset="0"/>
                <a:cs typeface="Times New Roman" panose="02020603050405020304" pitchFamily="18" charset="0"/>
              </a:rPr>
              <a:t>growth.Our</a:t>
            </a:r>
            <a:r>
              <a:rPr dirty="0" sz="2400" lang="en-IN">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dirty="0" sz="2400" lang="en-IN">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dirty="0" sz="2400" lang="en-IN">
                <a:latin typeface="Times New Roman" panose="02020603050405020304" pitchFamily="18" charset="0"/>
                <a:cs typeface="Times New Roman" panose="02020603050405020304" pitchFamily="18" charset="0"/>
              </a:rPr>
              <a:t>EVPs: financial rewards like salary.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1048622" name="Content Placeholder 2"/>
          <p:cNvSpPr>
            <a:spLocks noGrp="1"/>
          </p:cNvSpPr>
          <p:nvPr>
            <p:ph idx="1"/>
          </p:nvPr>
        </p:nvSpPr>
        <p:spPr>
          <a:xfrm>
            <a:off x="677334" y="1432561"/>
            <a:ext cx="8596668" cy="4608802"/>
          </a:xfrm>
        </p:spPr>
        <p:txBody>
          <a:bodyPr>
            <a:normAutofit/>
          </a:bodyPr>
          <a:p>
            <a:pPr algn="just"/>
            <a:r>
              <a:rPr dirty="0" sz="2400" lang="en-IN">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dirty="0" sz="2400" lang="en-IN">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1048624" name="Content Placeholder 2"/>
          <p:cNvSpPr>
            <a:spLocks noGrp="1"/>
          </p:cNvSpPr>
          <p:nvPr>
            <p:ph idx="1"/>
          </p:nvPr>
        </p:nvSpPr>
        <p:spPr>
          <a:xfrm>
            <a:off x="677334" y="1686561"/>
            <a:ext cx="8596668" cy="4354802"/>
          </a:xfrm>
        </p:spPr>
        <p:txBody>
          <a:bodyPr>
            <a:normAutofit/>
          </a:bodyPr>
          <a:p>
            <a:pPr algn="just"/>
            <a:r>
              <a:rPr dirty="0" sz="3600" lang="en-IN">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dirty="0" sz="3600" lang="en-IN">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lastClr="000000" val="windowText"/>
      </a:dk1>
      <a:lt1>
        <a:sysClr lastClr="FFFFFF" val="window"/>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dir="5400000" dist="12700" endPos="32000" rotWithShape="0" stA="26000" sy="-100000"/>
          </a:effectLst>
        </a:effectStyle>
        <a:effectStyle>
          <a:effectLst>
            <a:outerShdw blurRad="38100" dir="5400000" dist="25400" rotWithShape="0">
              <a:srgbClr val="000000">
                <a:alpha val="64000"/>
              </a:srgbClr>
            </a:outerShdw>
          </a:effectLst>
          <a:scene3d>
            <a:camera prst="orthographicFront">
              <a:rot lat="0" lon="0" rev="0"/>
            </a:camera>
            <a:lightRig dir="tl" rig="threePt">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prakash chiyaan</dc:creator>
  <cp:lastModifiedBy>prakash chiyaan</cp:lastModifiedBy>
  <dcterms:created xsi:type="dcterms:W3CDTF">2024-08-27T20:48:53Z</dcterms:created>
  <dcterms:modified xsi:type="dcterms:W3CDTF">2024-09-04T09:16:54Z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043522fe412d4b5b929f5cede78f37e7</vt:lpwstr>
  </property>
</Properties>
</file>