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B55FCB-410D-4A34-95B6-390D1BB5877D}" v="1" dt="2025-08-30T08:52:51.9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6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0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 flipH="1">
            <a:off x="-609600" y="172581"/>
            <a:ext cx="10668000" cy="7116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dirty="0">
                <a:solidFill>
                  <a:srgbClr val="0F0F0F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DIGITAL Portfolio</a:t>
            </a:r>
            <a:endParaRPr sz="4400" spc="15" dirty="0">
              <a:latin typeface="Arial Rounded MT Bold" panose="020F070403050403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971800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US" sz="2400" b="1" dirty="0"/>
              <a:t>JAYASRI S</a:t>
            </a:r>
            <a:endParaRPr lang="en-US" sz="2400" b="1" dirty="0">
              <a:latin typeface="Arial Rounded MT Bold" panose="020F0704030504030204" pitchFamily="34" charset="0"/>
            </a:endParaRPr>
          </a:p>
          <a:p>
            <a:r>
              <a:rPr lang="en-US" sz="2400" dirty="0"/>
              <a:t>REGISTER NO AND NMID:     </a:t>
            </a:r>
            <a:r>
              <a:rPr lang="en-US" sz="2400" b="1" dirty="0"/>
              <a:t>24131130500122006/asanm11324131130500122006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>
                <a:latin typeface="Arial Rounded MT Bold" panose="020F0704030504030204" pitchFamily="34" charset="0"/>
              </a:rPr>
              <a:t>BCA</a:t>
            </a:r>
          </a:p>
          <a:p>
            <a:r>
              <a:rPr lang="en-US" sz="2400" dirty="0"/>
              <a:t>COLLEGE: </a:t>
            </a:r>
            <a:r>
              <a:rPr lang="en-US" sz="2400" dirty="0">
                <a:latin typeface="Arial Rounded MT Bold" panose="020F0704030504030204" pitchFamily="34" charset="0"/>
              </a:rPr>
              <a:t>113-Vallalar Arts and Science </a:t>
            </a:r>
            <a:r>
              <a:rPr lang="en-US" sz="2400" dirty="0" err="1">
                <a:latin typeface="Arial Rounded MT Bold" panose="020F0704030504030204" pitchFamily="34" charset="0"/>
              </a:rPr>
              <a:t>College,Annamalai</a:t>
            </a:r>
            <a:r>
              <a:rPr lang="en-US" sz="2400" dirty="0">
                <a:latin typeface="Arial Rounded MT Bold" panose="020F0704030504030204" pitchFamily="34" charset="0"/>
              </a:rPr>
              <a:t> University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40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5" y="27654"/>
            <a:ext cx="8162925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</a:t>
            </a:r>
            <a:r>
              <a:rPr lang="en-IN" sz="4400" spc="15" dirty="0">
                <a:latin typeface="Arial Black" panose="020B0A04020102020204" pitchFamily="34" charset="0"/>
              </a:rPr>
              <a:t>SCREENSHOTS</a:t>
            </a:r>
            <a:r>
              <a:rPr lang="en-IN" sz="4250" spc="15" dirty="0">
                <a:latin typeface="Arial Black" panose="020B0A04020102020204" pitchFamily="34" charset="0"/>
              </a:rPr>
              <a:t>: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70C717-8A4E-7C1A-CADA-6F24C2CC2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2" y="4141654"/>
            <a:ext cx="2554537" cy="1754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E8F9C-A4F8-6F37-5C7F-14CC3021C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72187"/>
            <a:ext cx="2706456" cy="2549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C07BC6-11C3-EAA8-3F6E-73679C54FC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21" y="1483910"/>
            <a:ext cx="4477891" cy="2303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925856-294D-4202-908D-C4667F6701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4327977"/>
            <a:ext cx="4419600" cy="1556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0"/>
            <a:ext cx="9525000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dirty="0">
                <a:latin typeface="Arial Black" panose="020B0A04020102020204" pitchFamily="34" charset="0"/>
              </a:rPr>
              <a:t>CONCLUSION:</a:t>
            </a:r>
            <a:br>
              <a:rPr lang="en-IN" sz="4400" b="1" dirty="0">
                <a:latin typeface="Algerian" panose="04020705040A02060702" pitchFamily="82" charset="0"/>
              </a:rPr>
            </a:br>
            <a:r>
              <a:rPr lang="en-IN" sz="4400" b="1" dirty="0">
                <a:latin typeface="Algerian" panose="04020705040A02060702" pitchFamily="82" charset="0"/>
              </a:rPr>
              <a:t>          </a:t>
            </a:r>
            <a:r>
              <a:rPr lang="en-US" dirty="0">
                <a:latin typeface="+mn-lt"/>
              </a:rPr>
              <a:t>A conclusion for your resume's digital portfolio section should emphasize that it provides crucial tangible proof of your skills, a window into your professional capabilities, and a powerful way to showcase your personality and brand beyond a traditional resume. </a:t>
            </a:r>
            <a:br>
              <a:rPr lang="en-US" dirty="0">
                <a:latin typeface="+mn-lt"/>
              </a:rPr>
            </a:br>
            <a:endParaRPr sz="4400" b="1"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-2133600" y="-457200"/>
            <a:ext cx="13487018" cy="3917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br>
              <a:rPr lang="en-US" sz="4250" spc="5" dirty="0">
                <a:latin typeface="Algerian" panose="04020705040A02060702" pitchFamily="82" charset="0"/>
              </a:rPr>
            </a:br>
            <a:r>
              <a:rPr lang="en-US" sz="4250" spc="5" dirty="0">
                <a:latin typeface="Algerian" panose="04020705040A02060702" pitchFamily="82" charset="0"/>
              </a:rPr>
              <a:t>     </a:t>
            </a:r>
            <a:r>
              <a:rPr lang="en-US" sz="6000" spc="5" dirty="0">
                <a:latin typeface="Arial Black" panose="020B0A04020102020204" pitchFamily="34" charset="0"/>
              </a:rPr>
              <a:t>PROJECT </a:t>
            </a:r>
            <a:r>
              <a:rPr lang="en-US" sz="6600" spc="5" dirty="0">
                <a:latin typeface="Arial Black" panose="020B0A04020102020204" pitchFamily="34" charset="0"/>
              </a:rPr>
              <a:t>TITLE</a:t>
            </a:r>
            <a:br>
              <a:rPr lang="en-US" sz="6600" spc="5" dirty="0">
                <a:latin typeface="Algerian" panose="04020705040A02060702" pitchFamily="82" charset="0"/>
              </a:rPr>
            </a:br>
            <a:br>
              <a:rPr lang="en-US" sz="6000" spc="5" dirty="0"/>
            </a:br>
            <a:br>
              <a:rPr lang="en-US" sz="4250" spc="5" dirty="0"/>
            </a:br>
            <a:r>
              <a:rPr lang="en-US" sz="4250" spc="5" dirty="0"/>
              <a:t>     </a:t>
            </a:r>
            <a:r>
              <a:rPr lang="en-US" sz="4250" spc="5" dirty="0">
                <a:solidFill>
                  <a:srgbClr val="EE0000"/>
                </a:solidFill>
                <a:latin typeface="Stencil" panose="040409050D0802020404" pitchFamily="82" charset="0"/>
              </a:rPr>
              <a:t>INTERVIEW DIGITAL PORTFOLIO</a:t>
            </a:r>
            <a:endParaRPr sz="4250" dirty="0">
              <a:solidFill>
                <a:srgbClr val="EE0000"/>
              </a:solidFill>
              <a:latin typeface="Stencil" panose="040409050D0802020404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7626" y="205594"/>
            <a:ext cx="429577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latin typeface="Arial Black" panose="020B0A04020102020204" pitchFamily="34" charset="0"/>
              </a:rPr>
              <a:t>A</a:t>
            </a:r>
            <a:r>
              <a:rPr sz="4400" spc="-5" dirty="0">
                <a:latin typeface="Arial Black" panose="020B0A04020102020204" pitchFamily="34" charset="0"/>
              </a:rPr>
              <a:t>G</a:t>
            </a:r>
            <a:r>
              <a:rPr sz="4400" spc="-35" dirty="0">
                <a:latin typeface="Arial Black" panose="020B0A04020102020204" pitchFamily="34" charset="0"/>
              </a:rPr>
              <a:t>E</a:t>
            </a:r>
            <a:r>
              <a:rPr sz="4400" spc="15" dirty="0">
                <a:latin typeface="Arial Black" panose="020B0A04020102020204" pitchFamily="34" charset="0"/>
              </a:rPr>
              <a:t>N</a:t>
            </a:r>
            <a:r>
              <a:rPr sz="4400" dirty="0">
                <a:latin typeface="Arial Black" panose="020B0A04020102020204" pitchFamily="34" charset="0"/>
              </a:rPr>
              <a:t>DA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298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70560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9EA1ED-FD50-1D06-5B78-EB84CEDAEEA2}"/>
              </a:ext>
            </a:extLst>
          </p:cNvPr>
          <p:cNvSpPr txBox="1"/>
          <p:nvPr/>
        </p:nvSpPr>
        <p:spPr>
          <a:xfrm>
            <a:off x="76199" y="615850"/>
            <a:ext cx="1021080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PROBLEM STATEMENTS: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         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Traditional resumes are often static documents that lack visual appeal and the ability to demonstrate practical skills, leaving employers with limited insight into a candidate's true abilities. 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400050"/>
            <a:ext cx="9734550" cy="34945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400" spc="5" dirty="0">
                <a:latin typeface="Arial Black" panose="020B0A04020102020204" pitchFamily="34" charset="0"/>
              </a:rPr>
              <a:t>PROJECT</a:t>
            </a:r>
            <a:r>
              <a:rPr lang="en-US" sz="4000" spc="5" dirty="0">
                <a:latin typeface="Arial Black" panose="020B0A04020102020204" pitchFamily="34" charset="0"/>
              </a:rPr>
              <a:t> OVERVIEW:</a:t>
            </a:r>
            <a:br>
              <a:rPr lang="en-US" sz="1600" b="0" spc="5" dirty="0"/>
            </a:br>
            <a:br>
              <a:rPr lang="en-US" sz="1600" b="0" spc="5" dirty="0"/>
            </a:br>
            <a:r>
              <a:rPr lang="en-US" sz="2400" b="0" spc="5" dirty="0"/>
              <a:t>       </a:t>
            </a: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A "project overview" for a digital portfolio is a concise description of a project's key aspects, typically including its purpose, your role and responsibilities, the methods you used, the results or impact achieved, and any valuable lessons learned.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i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CONTAINS FOR OUR PORTFOLIO: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       *HOME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       *EXPERIENCE</a:t>
            </a:r>
            <a:b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800" b="0" dirty="0">
                <a:solidFill>
                  <a:schemeClr val="accent2">
                    <a:lumMod val="50000"/>
                  </a:schemeClr>
                </a:solidFill>
              </a:rPr>
              <a:t>       *CONTENT </a:t>
            </a:r>
            <a:endParaRPr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498" y="6491158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199" y="380999"/>
            <a:ext cx="9458325" cy="50642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25" dirty="0">
                <a:latin typeface="Arial Black" panose="020B0A04020102020204" pitchFamily="34" charset="0"/>
              </a:rPr>
              <a:t>END USERS:</a:t>
            </a:r>
            <a:br>
              <a:rPr lang="en-US" sz="4400" spc="25" dirty="0">
                <a:latin typeface="Algerian" panose="04020705040A02060702" pitchFamily="82" charset="0"/>
              </a:rPr>
            </a:br>
            <a:br>
              <a:rPr lang="en-US" sz="4400" spc="25" dirty="0">
                <a:latin typeface="Algerian" panose="04020705040A02060702" pitchFamily="82" charset="0"/>
              </a:rPr>
            </a:br>
            <a:br>
              <a:rPr lang="en-US" sz="1600" spc="25" dirty="0"/>
            </a:br>
            <a:r>
              <a:rPr lang="en-US" sz="1600" spc="25" dirty="0"/>
              <a:t>              </a:t>
            </a:r>
            <a:r>
              <a:rPr lang="en-US" sz="3200" b="0" dirty="0">
                <a:solidFill>
                  <a:schemeClr val="accent2">
                    <a:lumMod val="50000"/>
                  </a:schemeClr>
                </a:solidFill>
              </a:rPr>
              <a:t>The end users for a resume digital portfolio template include job seekers, who use it to create a personal brand and showcase their skills to potential employers, and employers and recruiters who use it to review candidates, understand their experience, and assess their suitability for a role.</a:t>
            </a:r>
            <a:br>
              <a:rPr lang="en-US" sz="1600" b="0" spc="25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600" spc="25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endParaRPr sz="1600" b="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1" y="190500"/>
            <a:ext cx="12725399" cy="4691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4400" dirty="0">
                <a:solidFill>
                  <a:srgbClr val="0D0D0D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Tools and Technologies:</a:t>
            </a:r>
            <a:br>
              <a:rPr lang="en-US" sz="4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800" b="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*</a:t>
            </a:r>
            <a:r>
              <a:rPr lang="en-US" sz="3600" b="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HTML Structure (pages, sections).      						*CSS Styling (colors, layouts, responsiveness).				*JavaScript Interactivity (navigation menu, 				            animations, form validation).							*Mention code editor (VS Code) or CODEPEN and 			   hosting platform (GitHub Pages).</a:t>
            </a:r>
            <a:br>
              <a:rPr lang="en-US" sz="3200" b="0" dirty="0">
                <a:solidFill>
                  <a:schemeClr val="accent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600" b="0" spc="1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.</a:t>
            </a:r>
            <a:endParaRPr sz="1600" b="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8"/>
          <p:cNvSpPr txBox="1"/>
          <p:nvPr/>
        </p:nvSpPr>
        <p:spPr>
          <a:xfrm>
            <a:off x="76200" y="0"/>
            <a:ext cx="10134600" cy="7171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Arial Black" panose="020B0A04020102020204" pitchFamily="34" charset="0"/>
                <a:cs typeface="Trebuchet MS"/>
              </a:rPr>
              <a:t>POTFOLIO DESIGN AND LAYOUT: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*ABOUT ME: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INTRODUCTION FOR OUR SELF.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*PORJECT USING FOR TOOLS: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HTML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CSS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5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   JAVASCRIPT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*CONTANT: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  <a:cs typeface="Trebuchet MS"/>
              </a:rPr>
              <a:t>      EMAIL ID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6429"/>
          </a:xfrm>
        </p:spPr>
        <p:txBody>
          <a:bodyPr/>
          <a:lstStyle/>
          <a:p>
            <a:r>
              <a:rPr lang="en-IN" sz="4400" dirty="0">
                <a:latin typeface="Arial Black" panose="020B0A04020102020204" pitchFamily="34" charset="0"/>
              </a:rPr>
              <a:t>FEATURES AND FUNCTIONALITY:</a:t>
            </a:r>
            <a:br>
              <a:rPr lang="en-IN" sz="3200" dirty="0">
                <a:latin typeface="Algerian" panose="04020705040A02060702" pitchFamily="82" charset="0"/>
              </a:rPr>
            </a:br>
            <a:r>
              <a:rPr lang="en-US" sz="3200" b="0" dirty="0">
                <a:latin typeface="+mn-lt"/>
              </a:rPr>
              <a:t>* </a:t>
            </a:r>
            <a:r>
              <a:rPr lang="en-US" sz="3200" b="0" dirty="0">
                <a:solidFill>
                  <a:schemeClr val="tx2"/>
                </a:solidFill>
                <a:latin typeface="+mn-lt"/>
              </a:rPr>
              <a:t>Students can create and manage 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	their personal profiles.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* Add details like name, photo, 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	contact info, career objectives,</a:t>
            </a:r>
            <a:br>
              <a:rPr lang="en-US" sz="3200" b="0" dirty="0">
                <a:solidFill>
                  <a:schemeClr val="tx2"/>
                </a:solidFill>
                <a:latin typeface="+mn-lt"/>
              </a:rPr>
            </a:br>
            <a:r>
              <a:rPr lang="en-US" sz="3200" b="0" dirty="0">
                <a:solidFill>
                  <a:schemeClr val="tx2"/>
                </a:solidFill>
                <a:latin typeface="+mn-lt"/>
              </a:rPr>
              <a:t> 	and education background</a:t>
            </a:r>
            <a:r>
              <a:rPr lang="en-US" sz="3200" b="0" dirty="0">
                <a:latin typeface="+mn-lt"/>
              </a:rPr>
              <a:t>.</a:t>
            </a:r>
            <a:endParaRPr lang="en-IN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459</Words>
  <Application>Microsoft Office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 Black</vt:lpstr>
      <vt:lpstr>Arial Rounded MT Bold</vt:lpstr>
      <vt:lpstr>Calibri</vt:lpstr>
      <vt:lpstr>Stencil</vt:lpstr>
      <vt:lpstr>Times New Roman</vt:lpstr>
      <vt:lpstr>Trebuchet MS</vt:lpstr>
      <vt:lpstr>Office Theme</vt:lpstr>
      <vt:lpstr>DIGITAL Portfolio</vt:lpstr>
      <vt:lpstr>      PROJECT TITLE        INTERVIEW DIGITAL PORTFOLIO</vt:lpstr>
      <vt:lpstr>AGENDA</vt:lpstr>
      <vt:lpstr>PowerPoint Presentation</vt:lpstr>
      <vt:lpstr>PROJECT OVERVIEW:         A "project overview" for a digital portfolio is a concise description of a project's key aspects, typically including its purpose, your role and responsibilities, the methods you used, the results or impact achieved, and any valuable lessons learned.  CONTAINS FOR OUR PORTFOLIO:         *HOME        *EXPERIENCE        *CONTENT </vt:lpstr>
      <vt:lpstr>END USERS:                 The end users for a resume digital portfolio template include job seekers, who use it to create a personal brand and showcase their skills to potential employers, and employers and recruiters who use it to review candidates, understand their experience, and assess their suitability for a role.  </vt:lpstr>
      <vt:lpstr>Tools and Technologies:                                 *HTML Structure (pages, sections).            *CSS Styling (colors, layouts, responsiveness).    *JavaScript Interactivity (navigation menu,                 animations, form validation).       *Mention code editor (VS Code) or CODEPEN and       hosting platform (GitHub Pages). .</vt:lpstr>
      <vt:lpstr>PowerPoint Presentation</vt:lpstr>
      <vt:lpstr>FEATURES AND FUNCTIONALITY: * Students can create and manage   their personal profiles. * Add details like name, photo,   contact info, career objectives,   and education background.</vt:lpstr>
      <vt:lpstr>RESULTS AND SCREENSHOTS:</vt:lpstr>
      <vt:lpstr>CONCLUSION:           A conclusion for your resume's digital portfolio section should emphasize that it provides crucial tangible proof of your skills, a window into your professional capabilities, and a powerful way to showcase your personality and brand beyond a traditional resume.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35</cp:revision>
  <dcterms:created xsi:type="dcterms:W3CDTF">2024-03-29T15:07:22Z</dcterms:created>
  <dcterms:modified xsi:type="dcterms:W3CDTF">2025-09-01T05:39:20Z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