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Times New Roman Bold" panose="02030802070405020303" charset="1"/>
      <p:regular r:id="rId14"/>
    </p:embeddedFont>
    <p:embeddedFont>
      <p:font typeface="Trebuchet MS" panose="020B0603020202020204" charset="1"/>
      <p:regular r:id="rId15"/>
    </p:embeddedFont>
    <p:embeddedFont>
      <p:font typeface="Calibri (MS)" panose="020F0502020204030204" charset="1"/>
      <p:regular r:id="rId16"/>
    </p:embeddedFont>
    <p:embeddedFont>
      <p:font typeface="Trebuchet MS Bold" panose="020B0703020202020204" charset="1"/>
      <p:regular r:id="rId17"/>
    </p:embeddedFont>
    <p:embeddedFont>
      <p:font typeface="Times New Roman" panose="02030502070405020303" charset="1"/>
      <p:regular r:id="rId18"/>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9" name=""/>
        <p:cNvGrpSpPr/>
        <p:nvPr/>
      </p:nvGrpSpPr>
      <p:grpSpPr>
        <a:xfrm>
          <a:off x="0" y="0"/>
          <a:ext cx="0" cy="0"/>
          <a:chOff x="0" y="0"/>
          <a:chExt cx="0" cy="0"/>
        </a:xfrm>
      </p:grpSpPr>
      <p:sp>
        <p:nvSpPr>
          <p:cNvPr id="104880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0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0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06"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0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0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0"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1"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2"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a:p>
        </p:txBody>
      </p:sp>
      <p:sp>
        <p:nvSpPr>
          <p:cNvPr id="1048603"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4"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9" name=""/>
        <p:cNvGrpSpPr/>
        <p:nvPr/>
      </p:nvGrpSpPr>
      <p:grpSpPr>
        <a:xfrm>
          <a:off x="0" y="0"/>
          <a:ext cx="0" cy="0"/>
          <a:chOff x="0" y="0"/>
          <a:chExt cx="0" cy="0"/>
        </a:xfrm>
      </p:grpSpPr>
      <p:sp>
        <p:nvSpPr>
          <p:cNvPr id="1048748"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49"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5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51" name="Footer Placeholder 4"/>
          <p:cNvSpPr>
            <a:spLocks noGrp="1"/>
          </p:cNvSpPr>
          <p:nvPr>
            <p:ph type="ftr" sz="quarter" idx="11"/>
          </p:nvPr>
        </p:nvSpPr>
        <p:spPr/>
        <p:txBody>
          <a:bodyPr/>
          <a:p>
            <a:endParaRPr lang="en-US"/>
          </a:p>
        </p:txBody>
      </p:sp>
      <p:sp>
        <p:nvSpPr>
          <p:cNvPr id="104875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4" name=""/>
        <p:cNvGrpSpPr/>
        <p:nvPr/>
      </p:nvGrpSpPr>
      <p:grpSpPr>
        <a:xfrm>
          <a:off x="0" y="0"/>
          <a:ext cx="0" cy="0"/>
          <a:chOff x="0" y="0"/>
          <a:chExt cx="0" cy="0"/>
        </a:xfrm>
      </p:grpSpPr>
      <p:sp>
        <p:nvSpPr>
          <p:cNvPr id="1048773" name="Title 1"/>
          <p:cNvSpPr>
            <a:spLocks noGrp="1"/>
          </p:cNvSpPr>
          <p:nvPr>
            <p:ph type="title"/>
          </p:nvPr>
        </p:nvSpPr>
        <p:spPr/>
        <p:txBody>
          <a:bodyPr/>
          <a:p>
            <a:r>
              <a:rPr lang="en-US" smtClean="0"/>
              <a:t>Click to edit Master title style</a:t>
            </a:r>
            <a:endParaRPr lang="en-US"/>
          </a:p>
        </p:txBody>
      </p:sp>
      <p:sp>
        <p:nvSpPr>
          <p:cNvPr id="104877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76" name="Footer Placeholder 4"/>
          <p:cNvSpPr>
            <a:spLocks noGrp="1"/>
          </p:cNvSpPr>
          <p:nvPr>
            <p:ph type="ftr" sz="quarter" idx="11"/>
          </p:nvPr>
        </p:nvSpPr>
        <p:spPr/>
        <p:txBody>
          <a:bodyPr/>
          <a:p>
            <a:endParaRPr lang="en-US"/>
          </a:p>
        </p:txBody>
      </p:sp>
      <p:sp>
        <p:nvSpPr>
          <p:cNvPr id="104877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1" name=""/>
        <p:cNvGrpSpPr/>
        <p:nvPr/>
      </p:nvGrpSpPr>
      <p:grpSpPr>
        <a:xfrm>
          <a:off x="0" y="0"/>
          <a:ext cx="0" cy="0"/>
          <a:chOff x="0" y="0"/>
          <a:chExt cx="0" cy="0"/>
        </a:xfrm>
      </p:grpSpPr>
      <p:sp>
        <p:nvSpPr>
          <p:cNvPr id="104875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5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2" name=""/>
        <p:cNvGrpSpPr/>
        <p:nvPr/>
      </p:nvGrpSpPr>
      <p:grpSpPr>
        <a:xfrm>
          <a:off x="0" y="0"/>
          <a:ext cx="0" cy="0"/>
          <a:chOff x="0" y="0"/>
          <a:chExt cx="0" cy="0"/>
        </a:xfrm>
      </p:grpSpPr>
      <p:sp>
        <p:nvSpPr>
          <p:cNvPr id="1048762" name="Title 1"/>
          <p:cNvSpPr>
            <a:spLocks noGrp="1"/>
          </p:cNvSpPr>
          <p:nvPr>
            <p:ph type="title"/>
          </p:nvPr>
        </p:nvSpPr>
        <p:spPr/>
        <p:txBody>
          <a:bodyPr/>
          <a:p>
            <a:r>
              <a:rPr lang="en-US" smtClean="0"/>
              <a:t>Click to edit Master title style</a:t>
            </a:r>
            <a:endParaRPr lang="en-US"/>
          </a:p>
        </p:txBody>
      </p:sp>
      <p:sp>
        <p:nvSpPr>
          <p:cNvPr id="104876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5" name=""/>
        <p:cNvGrpSpPr/>
        <p:nvPr/>
      </p:nvGrpSpPr>
      <p:grpSpPr>
        <a:xfrm>
          <a:off x="0" y="0"/>
          <a:ext cx="0" cy="0"/>
          <a:chOff x="0" y="0"/>
          <a:chExt cx="0" cy="0"/>
        </a:xfrm>
      </p:grpSpPr>
      <p:sp>
        <p:nvSpPr>
          <p:cNvPr id="104877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7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8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6" name=""/>
        <p:cNvGrpSpPr/>
        <p:nvPr/>
      </p:nvGrpSpPr>
      <p:grpSpPr>
        <a:xfrm>
          <a:off x="0" y="0"/>
          <a:ext cx="0" cy="0"/>
          <a:chOff x="0" y="0"/>
          <a:chExt cx="0" cy="0"/>
        </a:xfrm>
      </p:grpSpPr>
      <p:sp>
        <p:nvSpPr>
          <p:cNvPr id="1048783" name="Title 1"/>
          <p:cNvSpPr>
            <a:spLocks noGrp="1"/>
          </p:cNvSpPr>
          <p:nvPr>
            <p:ph type="title"/>
          </p:nvPr>
        </p:nvSpPr>
        <p:spPr/>
        <p:txBody>
          <a:bodyPr/>
          <a:p>
            <a:r>
              <a:rPr lang="en-US" smtClean="0"/>
              <a:t>Click to edit Master title style</a:t>
            </a:r>
            <a:endParaRPr lang="en-US"/>
          </a:p>
        </p:txBody>
      </p:sp>
      <p:sp>
        <p:nvSpPr>
          <p:cNvPr id="104878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87" name="Footer Placeholder 5"/>
          <p:cNvSpPr>
            <a:spLocks noGrp="1"/>
          </p:cNvSpPr>
          <p:nvPr>
            <p:ph type="ftr" sz="quarter" idx="11"/>
          </p:nvPr>
        </p:nvSpPr>
        <p:spPr/>
        <p:txBody>
          <a:bodyPr/>
          <a:p>
            <a:endParaRPr lang="en-US"/>
          </a:p>
        </p:txBody>
      </p:sp>
      <p:sp>
        <p:nvSpPr>
          <p:cNvPr id="104878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7" name=""/>
        <p:cNvGrpSpPr/>
        <p:nvPr/>
      </p:nvGrpSpPr>
      <p:grpSpPr>
        <a:xfrm>
          <a:off x="0" y="0"/>
          <a:ext cx="0" cy="0"/>
          <a:chOff x="0" y="0"/>
          <a:chExt cx="0" cy="0"/>
        </a:xfrm>
      </p:grpSpPr>
      <p:sp>
        <p:nvSpPr>
          <p:cNvPr id="1048789" name="Title 1"/>
          <p:cNvSpPr>
            <a:spLocks noGrp="1"/>
          </p:cNvSpPr>
          <p:nvPr>
            <p:ph type="title"/>
          </p:nvPr>
        </p:nvSpPr>
        <p:spPr/>
        <p:txBody>
          <a:bodyPr/>
          <a:p>
            <a:r>
              <a:rPr lang="en-US" smtClean="0"/>
              <a:t>Click to edit Master title style</a:t>
            </a:r>
            <a:endParaRPr lang="en-US"/>
          </a:p>
        </p:txBody>
      </p:sp>
      <p:sp>
        <p:nvSpPr>
          <p:cNvPr id="104879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4"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95" name="Footer Placeholder 7"/>
          <p:cNvSpPr>
            <a:spLocks noGrp="1"/>
          </p:cNvSpPr>
          <p:nvPr>
            <p:ph type="ftr" sz="quarter" idx="11"/>
          </p:nvPr>
        </p:nvSpPr>
        <p:spPr/>
        <p:txBody>
          <a:bodyPr/>
          <a:p>
            <a:endParaRPr lang="en-US"/>
          </a:p>
        </p:txBody>
      </p:sp>
      <p:sp>
        <p:nvSpPr>
          <p:cNvPr id="1048796"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0" name=""/>
        <p:cNvGrpSpPr/>
        <p:nvPr/>
      </p:nvGrpSpPr>
      <p:grpSpPr>
        <a:xfrm>
          <a:off x="0" y="0"/>
          <a:ext cx="0" cy="0"/>
          <a:chOff x="0" y="0"/>
          <a:chExt cx="0" cy="0"/>
        </a:xfrm>
      </p:grpSpPr>
      <p:sp>
        <p:nvSpPr>
          <p:cNvPr id="1048753" name="Title 1"/>
          <p:cNvSpPr>
            <a:spLocks noGrp="1"/>
          </p:cNvSpPr>
          <p:nvPr>
            <p:ph type="title"/>
          </p:nvPr>
        </p:nvSpPr>
        <p:spPr/>
        <p:txBody>
          <a:bodyPr/>
          <a:p>
            <a:r>
              <a:rPr lang="en-US" smtClean="0"/>
              <a:t>Click to edit Master title style</a:t>
            </a:r>
            <a:endParaRPr lang="en-US"/>
          </a:p>
        </p:txBody>
      </p:sp>
      <p:sp>
        <p:nvSpPr>
          <p:cNvPr id="1048754"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55" name="Footer Placeholder 3"/>
          <p:cNvSpPr>
            <a:spLocks noGrp="1"/>
          </p:cNvSpPr>
          <p:nvPr>
            <p:ph type="ftr" sz="quarter" idx="11"/>
          </p:nvPr>
        </p:nvSpPr>
        <p:spPr/>
        <p:txBody>
          <a:bodyPr/>
          <a:p>
            <a:endParaRPr lang="en-US"/>
          </a:p>
        </p:txBody>
      </p:sp>
      <p:sp>
        <p:nvSpPr>
          <p:cNvPr id="1048756"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8" name=""/>
        <p:cNvGrpSpPr/>
        <p:nvPr/>
      </p:nvGrpSpPr>
      <p:grpSpPr>
        <a:xfrm>
          <a:off x="0" y="0"/>
          <a:ext cx="0" cy="0"/>
          <a:chOff x="0" y="0"/>
          <a:chExt cx="0" cy="0"/>
        </a:xfrm>
      </p:grpSpPr>
      <p:sp>
        <p:nvSpPr>
          <p:cNvPr id="104879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9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1" name="Footer Placeholder 5"/>
          <p:cNvSpPr>
            <a:spLocks noGrp="1"/>
          </p:cNvSpPr>
          <p:nvPr>
            <p:ph type="ftr" sz="quarter" idx="11"/>
          </p:nvPr>
        </p:nvSpPr>
        <p:spPr/>
        <p:txBody>
          <a:bodyPr/>
          <a:p>
            <a:endParaRPr lang="en-US"/>
          </a:p>
        </p:txBody>
      </p:sp>
      <p:sp>
        <p:nvSpPr>
          <p:cNvPr id="104880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3" name=""/>
        <p:cNvGrpSpPr/>
        <p:nvPr/>
      </p:nvGrpSpPr>
      <p:grpSpPr>
        <a:xfrm>
          <a:off x="0" y="0"/>
          <a:ext cx="0" cy="0"/>
          <a:chOff x="0" y="0"/>
          <a:chExt cx="0" cy="0"/>
        </a:xfrm>
      </p:grpSpPr>
      <p:sp>
        <p:nvSpPr>
          <p:cNvPr id="104876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6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6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7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eg"/><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9090" y="6000"/>
            <a:ext cx="1841564" cy="10282237"/>
            <a:chOff x="0" y="0"/>
            <a:chExt cx="2455418" cy="13709650"/>
          </a:xfrm>
        </p:grpSpPr>
        <p:sp>
          <p:nvSpPr>
            <p:cNvPr id="1048584"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8917" y="5536438"/>
            <a:ext cx="7123081" cy="4756499"/>
            <a:chOff x="0" y="0"/>
            <a:chExt cx="9497441" cy="6341999"/>
          </a:xfrm>
        </p:grpSpPr>
        <p:sp>
          <p:nvSpPr>
            <p:cNvPr id="1048585"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401675" y="4572000"/>
            <a:ext cx="4886325" cy="5715000"/>
            <a:chOff x="0" y="0"/>
            <a:chExt cx="6515100" cy="7620000"/>
          </a:xfrm>
        </p:grpSpPr>
        <p:sp>
          <p:nvSpPr>
            <p:cNvPr id="1048586"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29" name="Group 8"/>
          <p:cNvGrpSpPr/>
          <p:nvPr/>
        </p:nvGrpSpPr>
        <p:grpSpPr>
          <a:xfrm rot="0">
            <a:off x="14006895" y="0"/>
            <a:ext cx="4281106" cy="10287000"/>
            <a:chOff x="0" y="0"/>
            <a:chExt cx="5708141" cy="13716000"/>
          </a:xfrm>
        </p:grpSpPr>
        <p:sp>
          <p:nvSpPr>
            <p:cNvPr id="1048587"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30" name="Group 10"/>
          <p:cNvGrpSpPr/>
          <p:nvPr/>
        </p:nvGrpSpPr>
        <p:grpSpPr>
          <a:xfrm rot="0">
            <a:off x="16344900" y="0"/>
            <a:ext cx="1943100" cy="10287000"/>
            <a:chOff x="0" y="0"/>
            <a:chExt cx="2590800" cy="13716000"/>
          </a:xfrm>
        </p:grpSpPr>
        <p:sp>
          <p:nvSpPr>
            <p:cNvPr id="1048588"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31" name="Group 12"/>
          <p:cNvGrpSpPr/>
          <p:nvPr/>
        </p:nvGrpSpPr>
        <p:grpSpPr>
          <a:xfrm rot="0">
            <a:off x="16404370" y="0"/>
            <a:ext cx="1883664" cy="10287000"/>
            <a:chOff x="0" y="0"/>
            <a:chExt cx="2511552" cy="13716000"/>
          </a:xfrm>
        </p:grpSpPr>
        <p:sp>
          <p:nvSpPr>
            <p:cNvPr id="1048589"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32" name="Group 14"/>
          <p:cNvGrpSpPr/>
          <p:nvPr/>
        </p:nvGrpSpPr>
        <p:grpSpPr>
          <a:xfrm rot="0">
            <a:off x="15559088" y="5386388"/>
            <a:ext cx="2728913" cy="4900613"/>
            <a:chOff x="0" y="0"/>
            <a:chExt cx="3638551" cy="6534151"/>
          </a:xfrm>
        </p:grpSpPr>
        <p:sp>
          <p:nvSpPr>
            <p:cNvPr id="1048590"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33" name="Group 16"/>
          <p:cNvGrpSpPr/>
          <p:nvPr/>
        </p:nvGrpSpPr>
        <p:grpSpPr>
          <a:xfrm rot="0">
            <a:off x="0" y="6015038"/>
            <a:ext cx="671513" cy="4271963"/>
            <a:chOff x="0" y="0"/>
            <a:chExt cx="895351" cy="5695951"/>
          </a:xfrm>
        </p:grpSpPr>
        <p:sp>
          <p:nvSpPr>
            <p:cNvPr id="1048591"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592" name="Freeform 18"/>
          <p:cNvSpPr/>
          <p:nvPr/>
        </p:nvSpPr>
        <p:spPr>
          <a:xfrm rot="0" flipH="0" flipV="0">
            <a:off x="1314448" y="1485900"/>
            <a:ext cx="2614612" cy="2000250"/>
          </a:xfrm>
          <a:custGeom>
            <a:avLst/>
            <a:ahLst/>
            <a:rect l="l" t="t" r="r" b="b"/>
            <a:pathLst>
              <a:path w="2614612" h="2000250">
                <a:moveTo>
                  <a:pt x="0" y="0"/>
                </a:moveTo>
                <a:lnTo>
                  <a:pt x="2614612" y="0"/>
                </a:lnTo>
                <a:lnTo>
                  <a:pt x="2614612" y="2000250"/>
                </a:lnTo>
                <a:lnTo>
                  <a:pt x="0" y="2000250"/>
                </a:lnTo>
                <a:lnTo>
                  <a:pt x="0" y="0"/>
                </a:lnTo>
                <a:close/>
              </a:path>
            </a:pathLst>
          </a:custGeom>
          <a:blipFill>
            <a:blip xmlns:r="http://schemas.openxmlformats.org/officeDocument/2006/relationships" r:embed="rId1"/>
            <a:stretch>
              <a:fillRect l="-91" t="0" r="-91" b="0"/>
            </a:stretch>
          </a:blipFill>
        </p:spPr>
      </p:sp>
      <p:grpSp>
        <p:nvGrpSpPr>
          <p:cNvPr id="34" name="Group 19"/>
          <p:cNvGrpSpPr/>
          <p:nvPr/>
        </p:nvGrpSpPr>
        <p:grpSpPr>
          <a:xfrm rot="0">
            <a:off x="5629275" y="1785938"/>
            <a:ext cx="2500313" cy="2157413"/>
            <a:chOff x="0" y="0"/>
            <a:chExt cx="3333751" cy="2876551"/>
          </a:xfrm>
        </p:grpSpPr>
        <p:sp>
          <p:nvSpPr>
            <p:cNvPr id="1048593" name="Freeform 20"/>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5" name="Group 21"/>
          <p:cNvGrpSpPr/>
          <p:nvPr/>
        </p:nvGrpSpPr>
        <p:grpSpPr>
          <a:xfrm rot="0">
            <a:off x="5700712" y="7843838"/>
            <a:ext cx="1085850" cy="928687"/>
            <a:chOff x="0" y="0"/>
            <a:chExt cx="1447800" cy="1238249"/>
          </a:xfrm>
        </p:grpSpPr>
        <p:sp>
          <p:nvSpPr>
            <p:cNvPr id="1048594" name="Freeform 22"/>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5" name="TextBox 23"/>
          <p:cNvSpPr txBox="1"/>
          <p:nvPr/>
        </p:nvSpPr>
        <p:spPr>
          <a:xfrm rot="0">
            <a:off x="1881188" y="-309487"/>
            <a:ext cx="11444288" cy="2346960"/>
          </a:xfrm>
          <a:prstGeom prst="rect"/>
        </p:spPr>
        <p:txBody>
          <a:bodyPr anchor="t" bIns="0" lIns="0" rIns="0" rtlCol="0" tIns="0">
            <a:spAutoFit/>
          </a:bodyPr>
          <a:p>
            <a:pPr algn="l">
              <a:lnSpc>
                <a:spcPts val="9240"/>
              </a:lnSpc>
            </a:pPr>
            <a:r>
              <a:rPr b="1" sz="7700" lang="en-US">
                <a:solidFill>
                  <a:srgbClr val="0F0F0F"/>
                </a:solidFill>
                <a:latin typeface="Times New Roman Bold"/>
                <a:ea typeface="Times New Roman Bold"/>
                <a:cs typeface="Times New Roman Bold"/>
                <a:sym typeface="Times New Roman Bold"/>
              </a:rPr>
              <a:t>Digital Portfolio </a:t>
            </a:r>
          </a:p>
          <a:p>
            <a:pPr algn="l">
              <a:lnSpc>
                <a:spcPts val="9240"/>
              </a:lnSpc>
            </a:pPr>
          </a:p>
        </p:txBody>
      </p:sp>
      <p:grpSp>
        <p:nvGrpSpPr>
          <p:cNvPr id="36" name="Group 24"/>
          <p:cNvGrpSpPr/>
          <p:nvPr/>
        </p:nvGrpSpPr>
        <p:grpSpPr>
          <a:xfrm rot="0">
            <a:off x="1014412" y="9701212"/>
            <a:ext cx="3214687" cy="300037"/>
            <a:chOff x="0" y="0"/>
            <a:chExt cx="4286249" cy="400049"/>
          </a:xfrm>
        </p:grpSpPr>
        <p:sp>
          <p:nvSpPr>
            <p:cNvPr id="1048596" name="Freeform 25"/>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597" name="TextBox 26"/>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598" name="TextBox 27"/>
          <p:cNvSpPr txBox="1"/>
          <p:nvPr/>
        </p:nvSpPr>
        <p:spPr>
          <a:xfrm rot="0">
            <a:off x="1325975" y="3676650"/>
            <a:ext cx="12733020" cy="3291840"/>
          </a:xfrm>
          <a:prstGeom prst="rect"/>
        </p:spPr>
        <p:txBody>
          <a:bodyPr anchor="t" bIns="0" lIns="0" rIns="0" rtlCol="0" tIns="0">
            <a:spAutoFit/>
          </a:bodyPr>
          <a:p>
            <a:pPr algn="l">
              <a:lnSpc>
                <a:spcPts val="4320"/>
              </a:lnSpc>
            </a:pPr>
            <a:r>
              <a:rPr sz="3600" lang="en-US">
                <a:solidFill>
                  <a:srgbClr val="000000"/>
                </a:solidFill>
                <a:latin typeface="Calibri (MS)"/>
                <a:ea typeface="Calibri (MS)"/>
                <a:cs typeface="Calibri (MS)"/>
                <a:sym typeface="Calibri (MS)"/>
              </a:rPr>
              <a:t>STUDENT NAME:Jaya sri.G</a:t>
            </a:r>
          </a:p>
          <a:p>
            <a:pPr algn="l">
              <a:lnSpc>
                <a:spcPts val="4320"/>
              </a:lnSpc>
            </a:pPr>
            <a:r>
              <a:rPr sz="3600" lang="en-US">
                <a:solidFill>
                  <a:srgbClr val="000000"/>
                </a:solidFill>
                <a:latin typeface="Calibri (MS)"/>
                <a:ea typeface="Calibri (MS)"/>
                <a:cs typeface="Calibri (MS)"/>
                <a:sym typeface="Calibri (MS)"/>
              </a:rPr>
              <a:t>REGISTER NO AND NMID: 222401244 and asunm11024ai134</a:t>
            </a:r>
          </a:p>
          <a:p>
            <a:pPr algn="l">
              <a:lnSpc>
                <a:spcPts val="4320"/>
              </a:lnSpc>
            </a:pPr>
            <a:r>
              <a:rPr sz="3600" lang="en-US">
                <a:solidFill>
                  <a:srgbClr val="000000"/>
                </a:solidFill>
                <a:latin typeface="Calibri (MS)"/>
                <a:ea typeface="Calibri (MS)"/>
                <a:cs typeface="Calibri (MS)"/>
                <a:sym typeface="Calibri (MS)"/>
              </a:rPr>
              <a:t>DEPARTMENT: Bsc computer science with Artificial Intelligence</a:t>
            </a:r>
          </a:p>
          <a:p>
            <a:pPr algn="l">
              <a:lnSpc>
                <a:spcPts val="4320"/>
              </a:lnSpc>
            </a:pPr>
            <a:r>
              <a:rPr sz="3600" lang="en-US">
                <a:solidFill>
                  <a:srgbClr val="000000"/>
                </a:solidFill>
                <a:latin typeface="Calibri (MS)"/>
                <a:ea typeface="Calibri (MS)"/>
                <a:cs typeface="Calibri (MS)"/>
                <a:sym typeface="Calibri (MS)"/>
              </a:rPr>
              <a:t>COLLEGE: Madras university</a:t>
            </a:r>
          </a:p>
          <a:p>
            <a:pPr algn="l">
              <a:lnSpc>
                <a:spcPts val="4320"/>
              </a:lnSpc>
            </a:pPr>
            <a:r>
              <a:rPr sz="3600" lang="en-US">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grpSp>
        <p:nvGrpSpPr>
          <p:cNvPr id="132" name="Group 2"/>
          <p:cNvGrpSpPr/>
          <p:nvPr/>
        </p:nvGrpSpPr>
        <p:grpSpPr>
          <a:xfrm rot="0">
            <a:off x="14059090" y="6000"/>
            <a:ext cx="1841564" cy="10282237"/>
            <a:chOff x="0" y="0"/>
            <a:chExt cx="2455418" cy="13709650"/>
          </a:xfrm>
        </p:grpSpPr>
        <p:sp>
          <p:nvSpPr>
            <p:cNvPr id="104871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3" name="Group 4"/>
          <p:cNvGrpSpPr/>
          <p:nvPr/>
        </p:nvGrpSpPr>
        <p:grpSpPr>
          <a:xfrm rot="0">
            <a:off x="11168917" y="5536438"/>
            <a:ext cx="7123081" cy="4756499"/>
            <a:chOff x="0" y="0"/>
            <a:chExt cx="9497441" cy="6341999"/>
          </a:xfrm>
        </p:grpSpPr>
        <p:sp>
          <p:nvSpPr>
            <p:cNvPr id="104871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4" name="Group 6"/>
          <p:cNvGrpSpPr/>
          <p:nvPr/>
        </p:nvGrpSpPr>
        <p:grpSpPr>
          <a:xfrm rot="0">
            <a:off x="13401675" y="4572000"/>
            <a:ext cx="4886325" cy="5715000"/>
            <a:chOff x="0" y="0"/>
            <a:chExt cx="6515100" cy="7620000"/>
          </a:xfrm>
        </p:grpSpPr>
        <p:sp>
          <p:nvSpPr>
            <p:cNvPr id="104871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35" name="Group 8"/>
          <p:cNvGrpSpPr/>
          <p:nvPr/>
        </p:nvGrpSpPr>
        <p:grpSpPr>
          <a:xfrm rot="0">
            <a:off x="14006895" y="0"/>
            <a:ext cx="4281106" cy="10287000"/>
            <a:chOff x="0" y="0"/>
            <a:chExt cx="5708141" cy="13716000"/>
          </a:xfrm>
        </p:grpSpPr>
        <p:sp>
          <p:nvSpPr>
            <p:cNvPr id="104871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36" name="Group 10"/>
          <p:cNvGrpSpPr/>
          <p:nvPr/>
        </p:nvGrpSpPr>
        <p:grpSpPr>
          <a:xfrm rot="0">
            <a:off x="16344900" y="0"/>
            <a:ext cx="1943100" cy="10287000"/>
            <a:chOff x="0" y="0"/>
            <a:chExt cx="2590800" cy="13716000"/>
          </a:xfrm>
        </p:grpSpPr>
        <p:sp>
          <p:nvSpPr>
            <p:cNvPr id="104871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37" name="Group 12"/>
          <p:cNvGrpSpPr/>
          <p:nvPr/>
        </p:nvGrpSpPr>
        <p:grpSpPr>
          <a:xfrm rot="0">
            <a:off x="16404370" y="0"/>
            <a:ext cx="1883664" cy="10287000"/>
            <a:chOff x="0" y="0"/>
            <a:chExt cx="2511552" cy="13716000"/>
          </a:xfrm>
        </p:grpSpPr>
        <p:sp>
          <p:nvSpPr>
            <p:cNvPr id="104872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38" name="Group 14"/>
          <p:cNvGrpSpPr/>
          <p:nvPr/>
        </p:nvGrpSpPr>
        <p:grpSpPr>
          <a:xfrm rot="0">
            <a:off x="15559088" y="5386388"/>
            <a:ext cx="2728913" cy="4900613"/>
            <a:chOff x="0" y="0"/>
            <a:chExt cx="3638551" cy="6534151"/>
          </a:xfrm>
        </p:grpSpPr>
        <p:sp>
          <p:nvSpPr>
            <p:cNvPr id="104872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39" name="Group 16"/>
          <p:cNvGrpSpPr/>
          <p:nvPr/>
        </p:nvGrpSpPr>
        <p:grpSpPr>
          <a:xfrm rot="0">
            <a:off x="0" y="6015038"/>
            <a:ext cx="671513" cy="4271963"/>
            <a:chOff x="0" y="0"/>
            <a:chExt cx="895351" cy="5695951"/>
          </a:xfrm>
        </p:grpSpPr>
        <p:sp>
          <p:nvSpPr>
            <p:cNvPr id="104872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723" name="TextBox 18"/>
          <p:cNvSpPr txBox="1"/>
          <p:nvPr/>
        </p:nvSpPr>
        <p:spPr>
          <a:xfrm rot="0">
            <a:off x="1128712" y="9690956"/>
            <a:ext cx="2660333" cy="242697"/>
          </a:xfrm>
          <a:prstGeom prst="rect"/>
        </p:spPr>
        <p:txBody>
          <a:bodyPr anchor="t" bIns="0" lIns="0" rIns="0" rtlCol="0" tIns="0">
            <a:spAutoFit/>
          </a:bodyPr>
          <a:p>
            <a:pPr algn="l">
              <a:lnSpc>
                <a:spcPts val="1911"/>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40" name="Group 19"/>
          <p:cNvGrpSpPr/>
          <p:nvPr/>
        </p:nvGrpSpPr>
        <p:grpSpPr>
          <a:xfrm rot="0">
            <a:off x="14030325" y="8043862"/>
            <a:ext cx="685800" cy="685800"/>
            <a:chOff x="0" y="0"/>
            <a:chExt cx="914400" cy="914400"/>
          </a:xfrm>
        </p:grpSpPr>
        <p:sp>
          <p:nvSpPr>
            <p:cNvPr id="1048724" name="Freeform 20"/>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1" name="Group 21"/>
          <p:cNvGrpSpPr/>
          <p:nvPr/>
        </p:nvGrpSpPr>
        <p:grpSpPr>
          <a:xfrm rot="0">
            <a:off x="10044112" y="2543175"/>
            <a:ext cx="471487" cy="485775"/>
            <a:chOff x="0" y="0"/>
            <a:chExt cx="628649" cy="647700"/>
          </a:xfrm>
        </p:grpSpPr>
        <p:sp>
          <p:nvSpPr>
            <p:cNvPr id="1048725" name="Freeform 22"/>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42" name="Group 23"/>
          <p:cNvGrpSpPr/>
          <p:nvPr/>
        </p:nvGrpSpPr>
        <p:grpSpPr>
          <a:xfrm rot="0">
            <a:off x="14030325" y="8843962"/>
            <a:ext cx="271463" cy="271463"/>
            <a:chOff x="0" y="0"/>
            <a:chExt cx="361951" cy="361951"/>
          </a:xfrm>
        </p:grpSpPr>
        <p:sp>
          <p:nvSpPr>
            <p:cNvPr id="1048726" name="Freeform 24"/>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43" name="Group 25"/>
          <p:cNvGrpSpPr/>
          <p:nvPr/>
        </p:nvGrpSpPr>
        <p:grpSpPr>
          <a:xfrm rot="0">
            <a:off x="100012" y="5072060"/>
            <a:ext cx="3700463" cy="5129213"/>
            <a:chOff x="0" y="0"/>
            <a:chExt cx="4933951" cy="6838951"/>
          </a:xfrm>
        </p:grpSpPr>
        <p:sp>
          <p:nvSpPr>
            <p:cNvPr id="1048727" name="Freeform 26"/>
            <p:cNvSpPr/>
            <p:nvPr/>
          </p:nvSpPr>
          <p:spPr>
            <a:xfrm rot="0" flipH="0" flipV="0">
              <a:off x="0" y="0"/>
              <a:ext cx="4933950" cy="6838950"/>
            </a:xfrm>
            <a:custGeom>
              <a:avLst/>
              <a:ahLst/>
              <a:rect l="l" t="t" r="r" b="b"/>
              <a:pathLst>
                <a:path w="4933950" h="6838950">
                  <a:moveTo>
                    <a:pt x="0" y="0"/>
                  </a:moveTo>
                  <a:lnTo>
                    <a:pt x="4933950" y="0"/>
                  </a:lnTo>
                  <a:lnTo>
                    <a:pt x="4933950" y="6838950"/>
                  </a:lnTo>
                  <a:lnTo>
                    <a:pt x="0" y="6838950"/>
                  </a:lnTo>
                  <a:lnTo>
                    <a:pt x="0" y="0"/>
                  </a:lnTo>
                  <a:close/>
                </a:path>
              </a:pathLst>
            </a:custGeom>
            <a:blipFill>
              <a:blip xmlns:r="http://schemas.openxmlformats.org/officeDocument/2006/relationships" r:embed="rId1"/>
              <a:stretch>
                <a:fillRect l="0" t="-1532" r="0" b="-1532"/>
              </a:stretch>
            </a:blipFill>
          </p:spPr>
        </p:sp>
      </p:grpSp>
      <p:sp>
        <p:nvSpPr>
          <p:cNvPr id="1048728" name="TextBox 27"/>
          <p:cNvSpPr txBox="1"/>
          <p:nvPr/>
        </p:nvSpPr>
        <p:spPr>
          <a:xfrm rot="0">
            <a:off x="1109662" y="960817"/>
            <a:ext cx="12720638"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RESULTS AND SCREENSHOTS</a:t>
            </a:r>
          </a:p>
        </p:txBody>
      </p:sp>
      <p:sp>
        <p:nvSpPr>
          <p:cNvPr id="1048729" name="TextBox 28"/>
          <p:cNvSpPr txBox="1"/>
          <p:nvPr/>
        </p:nvSpPr>
        <p:spPr>
          <a:xfrm rot="0">
            <a:off x="16915827" y="9678891"/>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grpSp>
        <p:nvGrpSpPr>
          <p:cNvPr id="144" name="Group 29"/>
          <p:cNvGrpSpPr/>
          <p:nvPr/>
        </p:nvGrpSpPr>
        <p:grpSpPr>
          <a:xfrm rot="0">
            <a:off x="4205526" y="3080315"/>
            <a:ext cx="4567238" cy="6917341"/>
            <a:chOff x="0" y="0"/>
            <a:chExt cx="6089651" cy="9223121"/>
          </a:xfrm>
        </p:grpSpPr>
        <p:sp>
          <p:nvSpPr>
            <p:cNvPr id="1048730" name="Freeform 30"/>
            <p:cNvSpPr/>
            <p:nvPr/>
          </p:nvSpPr>
          <p:spPr>
            <a:xfrm rot="0" flipH="0" flipV="0">
              <a:off x="0" y="0"/>
              <a:ext cx="6089650" cy="9223121"/>
            </a:xfrm>
            <a:custGeom>
              <a:avLst/>
              <a:ahLst/>
              <a:rect l="l" t="t" r="r" b="b"/>
              <a:pathLst>
                <a:path w="6089650" h="9223121">
                  <a:moveTo>
                    <a:pt x="0" y="0"/>
                  </a:moveTo>
                  <a:lnTo>
                    <a:pt x="6089650" y="0"/>
                  </a:lnTo>
                  <a:lnTo>
                    <a:pt x="6089650" y="9223121"/>
                  </a:lnTo>
                  <a:lnTo>
                    <a:pt x="0" y="9223121"/>
                  </a:lnTo>
                  <a:lnTo>
                    <a:pt x="0" y="0"/>
                  </a:lnTo>
                  <a:close/>
                </a:path>
              </a:pathLst>
            </a:custGeom>
            <a:blipFill>
              <a:blip xmlns:r="http://schemas.openxmlformats.org/officeDocument/2006/relationships" r:embed="rId2"/>
              <a:stretch>
                <a:fillRect l="0" t="-15560" r="0" b="-15560"/>
              </a:stretch>
            </a:blipFill>
          </p:spPr>
        </p:sp>
      </p:grpSp>
      <p:grpSp>
        <p:nvGrpSpPr>
          <p:cNvPr id="145" name="Group 31"/>
          <p:cNvGrpSpPr/>
          <p:nvPr/>
        </p:nvGrpSpPr>
        <p:grpSpPr>
          <a:xfrm rot="0">
            <a:off x="9220438" y="3028950"/>
            <a:ext cx="4609814" cy="6949630"/>
            <a:chOff x="0" y="0"/>
            <a:chExt cx="6146419" cy="9266174"/>
          </a:xfrm>
        </p:grpSpPr>
        <p:sp>
          <p:nvSpPr>
            <p:cNvPr id="1048731" name="Freeform 32"/>
            <p:cNvSpPr/>
            <p:nvPr/>
          </p:nvSpPr>
          <p:spPr>
            <a:xfrm rot="0" flipH="0" flipV="0">
              <a:off x="0" y="0"/>
              <a:ext cx="6146419" cy="9266174"/>
            </a:xfrm>
            <a:custGeom>
              <a:avLst/>
              <a:ahLst/>
              <a:rect l="l" t="t" r="r" b="b"/>
              <a:pathLst>
                <a:path w="6146419" h="9266174">
                  <a:moveTo>
                    <a:pt x="0" y="0"/>
                  </a:moveTo>
                  <a:lnTo>
                    <a:pt x="6146419" y="0"/>
                  </a:lnTo>
                  <a:lnTo>
                    <a:pt x="6146419" y="9266174"/>
                  </a:lnTo>
                  <a:lnTo>
                    <a:pt x="0" y="9266174"/>
                  </a:lnTo>
                  <a:lnTo>
                    <a:pt x="0" y="0"/>
                  </a:lnTo>
                  <a:close/>
                </a:path>
              </a:pathLst>
            </a:custGeom>
            <a:blipFill>
              <a:blip xmlns:r="http://schemas.openxmlformats.org/officeDocument/2006/relationships" r:embed="rId3"/>
              <a:stretch>
                <a:fillRect l="0" t="-17499" r="0" b="-17499"/>
              </a:stretch>
            </a:blipFill>
          </p:spPr>
        </p:sp>
      </p:grpSp>
      <p:sp>
        <p:nvSpPr>
          <p:cNvPr id="1048732" name="TextBox 33"/>
          <p:cNvSpPr txBox="1"/>
          <p:nvPr/>
        </p:nvSpPr>
        <p:spPr>
          <a:xfrm rot="0">
            <a:off x="1017986" y="1964472"/>
            <a:ext cx="5455682" cy="411480"/>
          </a:xfrm>
          <a:prstGeom prst="rect"/>
        </p:spPr>
        <p:txBody>
          <a:bodyPr anchor="t" bIns="0" lIns="0" rIns="0" rtlCol="0" tIns="0">
            <a:spAutoFit/>
          </a:bodyPr>
          <a:p>
            <a:pPr algn="l">
              <a:lnSpc>
                <a:spcPts val="3240"/>
              </a:lnSpc>
            </a:pPr>
            <a:r>
              <a:rPr sz="2700" lang="en-US">
                <a:solidFill>
                  <a:srgbClr val="000000"/>
                </a:solidFill>
                <a:latin typeface="Calibri (MS)"/>
                <a:ea typeface="Calibri (MS)"/>
                <a:cs typeface="Calibri (MS)"/>
                <a:sym typeface="Calibri (MS)"/>
              </a:rPr>
              <a:t>Here the result’s screenshot: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9090" y="6000"/>
            <a:ext cx="1841564" cy="10282237"/>
            <a:chOff x="0" y="0"/>
            <a:chExt cx="2455418" cy="13709650"/>
          </a:xfrm>
        </p:grpSpPr>
        <p:sp>
          <p:nvSpPr>
            <p:cNvPr id="1048733"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8917" y="5536438"/>
            <a:ext cx="7123081" cy="4756499"/>
            <a:chOff x="0" y="0"/>
            <a:chExt cx="9497441" cy="6341999"/>
          </a:xfrm>
        </p:grpSpPr>
        <p:sp>
          <p:nvSpPr>
            <p:cNvPr id="1048734"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401675" y="4572000"/>
            <a:ext cx="4886325" cy="5715000"/>
            <a:chOff x="0" y="0"/>
            <a:chExt cx="6515100" cy="7620000"/>
          </a:xfrm>
        </p:grpSpPr>
        <p:sp>
          <p:nvSpPr>
            <p:cNvPr id="1048735"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50" name="Group 8"/>
          <p:cNvGrpSpPr/>
          <p:nvPr/>
        </p:nvGrpSpPr>
        <p:grpSpPr>
          <a:xfrm rot="0">
            <a:off x="14006895" y="0"/>
            <a:ext cx="4281106" cy="10287000"/>
            <a:chOff x="0" y="0"/>
            <a:chExt cx="5708141" cy="13716000"/>
          </a:xfrm>
        </p:grpSpPr>
        <p:sp>
          <p:nvSpPr>
            <p:cNvPr id="1048736"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51" name="Group 10"/>
          <p:cNvGrpSpPr/>
          <p:nvPr/>
        </p:nvGrpSpPr>
        <p:grpSpPr>
          <a:xfrm rot="0">
            <a:off x="16344900" y="0"/>
            <a:ext cx="1943100" cy="10287000"/>
            <a:chOff x="0" y="0"/>
            <a:chExt cx="2590800" cy="13716000"/>
          </a:xfrm>
        </p:grpSpPr>
        <p:sp>
          <p:nvSpPr>
            <p:cNvPr id="1048737"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52" name="Group 12"/>
          <p:cNvGrpSpPr/>
          <p:nvPr/>
        </p:nvGrpSpPr>
        <p:grpSpPr>
          <a:xfrm rot="0">
            <a:off x="16404370" y="0"/>
            <a:ext cx="1883664" cy="10287000"/>
            <a:chOff x="0" y="0"/>
            <a:chExt cx="2511552" cy="13716000"/>
          </a:xfrm>
        </p:grpSpPr>
        <p:sp>
          <p:nvSpPr>
            <p:cNvPr id="1048738"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53" name="Group 14"/>
          <p:cNvGrpSpPr/>
          <p:nvPr/>
        </p:nvGrpSpPr>
        <p:grpSpPr>
          <a:xfrm rot="0">
            <a:off x="15559088" y="5386388"/>
            <a:ext cx="2728913" cy="4900613"/>
            <a:chOff x="0" y="0"/>
            <a:chExt cx="3638551" cy="6534151"/>
          </a:xfrm>
        </p:grpSpPr>
        <p:sp>
          <p:nvSpPr>
            <p:cNvPr id="1048739"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54" name="Group 16"/>
          <p:cNvGrpSpPr/>
          <p:nvPr/>
        </p:nvGrpSpPr>
        <p:grpSpPr>
          <a:xfrm rot="0">
            <a:off x="0" y="6015038"/>
            <a:ext cx="671513" cy="4271963"/>
            <a:chOff x="0" y="0"/>
            <a:chExt cx="895351" cy="5695951"/>
          </a:xfrm>
        </p:grpSpPr>
        <p:sp>
          <p:nvSpPr>
            <p:cNvPr id="1048740"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55" name="Group 18"/>
          <p:cNvGrpSpPr/>
          <p:nvPr/>
        </p:nvGrpSpPr>
        <p:grpSpPr>
          <a:xfrm rot="0">
            <a:off x="14030325" y="8043862"/>
            <a:ext cx="685800" cy="685800"/>
            <a:chOff x="0" y="0"/>
            <a:chExt cx="914400" cy="914400"/>
          </a:xfrm>
        </p:grpSpPr>
        <p:sp>
          <p:nvSpPr>
            <p:cNvPr id="1048741"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6" name="Group 20"/>
          <p:cNvGrpSpPr/>
          <p:nvPr/>
        </p:nvGrpSpPr>
        <p:grpSpPr>
          <a:xfrm rot="0">
            <a:off x="10044112" y="2543175"/>
            <a:ext cx="471487" cy="485775"/>
            <a:chOff x="0" y="0"/>
            <a:chExt cx="628649" cy="647700"/>
          </a:xfrm>
        </p:grpSpPr>
        <p:sp>
          <p:nvSpPr>
            <p:cNvPr id="1048742" name="Freeform 2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57" name="Group 22"/>
          <p:cNvGrpSpPr/>
          <p:nvPr/>
        </p:nvGrpSpPr>
        <p:grpSpPr>
          <a:xfrm rot="0">
            <a:off x="14030325" y="8843962"/>
            <a:ext cx="271463" cy="271463"/>
            <a:chOff x="0" y="0"/>
            <a:chExt cx="361951" cy="361951"/>
          </a:xfrm>
        </p:grpSpPr>
        <p:sp>
          <p:nvSpPr>
            <p:cNvPr id="1048743"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58" name="Group 24"/>
          <p:cNvGrpSpPr/>
          <p:nvPr/>
        </p:nvGrpSpPr>
        <p:grpSpPr>
          <a:xfrm rot="0">
            <a:off x="2500312" y="9701212"/>
            <a:ext cx="114300" cy="266700"/>
            <a:chOff x="0" y="0"/>
            <a:chExt cx="152400" cy="355600"/>
          </a:xfrm>
        </p:grpSpPr>
        <p:sp>
          <p:nvSpPr>
            <p:cNvPr id="1048744" name="Freeform 25"/>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
              <a:stretch>
                <a:fillRect l="-66666" t="0" r="-66666" b="0"/>
              </a:stretch>
            </a:blipFill>
          </p:spPr>
        </p:sp>
      </p:grpSp>
      <p:sp>
        <p:nvSpPr>
          <p:cNvPr id="1048745" name="TextBox 26"/>
          <p:cNvSpPr txBox="1"/>
          <p:nvPr/>
        </p:nvSpPr>
        <p:spPr>
          <a:xfrm rot="0">
            <a:off x="1132998" y="515301"/>
            <a:ext cx="6868002" cy="109728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CONCLUSION</a:t>
            </a:r>
          </a:p>
        </p:txBody>
      </p:sp>
      <p:sp>
        <p:nvSpPr>
          <p:cNvPr id="1048746" name="TextBox 27"/>
          <p:cNvSpPr txBox="1"/>
          <p:nvPr/>
        </p:nvSpPr>
        <p:spPr>
          <a:xfrm rot="0">
            <a:off x="16915827" y="9678891"/>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
        <p:nvSpPr>
          <p:cNvPr id="1048747" name="TextBox 28"/>
          <p:cNvSpPr txBox="1"/>
          <p:nvPr/>
        </p:nvSpPr>
        <p:spPr>
          <a:xfrm rot="0">
            <a:off x="1463040" y="2103120"/>
            <a:ext cx="8732520" cy="7040879"/>
          </a:xfrm>
          <a:prstGeom prst="rect"/>
        </p:spPr>
        <p:txBody>
          <a:bodyPr anchor="t" bIns="0" lIns="0" rIns="0" rtlCol="0" tIns="0">
            <a:spAutoFit/>
          </a:bodyPr>
          <a:p>
            <a:pPr algn="l">
              <a:lnSpc>
                <a:spcPts val="5040"/>
              </a:lnSpc>
            </a:pPr>
            <a:r>
              <a:rPr sz="4200" lang="en-US">
                <a:solidFill>
                  <a:srgbClr val="000000"/>
                </a:solidFill>
                <a:latin typeface="Calibri (MS)"/>
                <a:ea typeface="Calibri (MS)"/>
                <a:cs typeface="Calibri (MS)"/>
                <a:sym typeface="Calibri (MS)"/>
              </a:rPr>
              <a:t>The portfolio successfully solves the problem of presenting personal/professional achievements in a modern, interactive way. It can be used for academic purposes, job applications, or networking. With further enhancements like a blog section or backend for storing form responses, it can be expanded into a complete professional portfolio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Group 2"/>
          <p:cNvGrpSpPr/>
          <p:nvPr/>
        </p:nvGrpSpPr>
        <p:grpSpPr>
          <a:xfrm rot="0">
            <a:off x="0" y="0"/>
            <a:ext cx="18288000" cy="10287000"/>
            <a:chOff x="0" y="0"/>
            <a:chExt cx="24384000" cy="13716000"/>
          </a:xfrm>
        </p:grpSpPr>
        <p:sp>
          <p:nvSpPr>
            <p:cNvPr id="1048605"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6" name="Freeform 4"/>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1"/>
            <a:stretch>
              <a:fillRect l="-25" t="0" r="-25" b="0"/>
            </a:stretch>
          </a:blipFill>
        </p:spPr>
      </p:sp>
      <p:grpSp>
        <p:nvGrpSpPr>
          <p:cNvPr id="42" name="Group 5"/>
          <p:cNvGrpSpPr/>
          <p:nvPr/>
        </p:nvGrpSpPr>
        <p:grpSpPr>
          <a:xfrm rot="0">
            <a:off x="0" y="6015038"/>
            <a:ext cx="671513" cy="4271963"/>
            <a:chOff x="0" y="0"/>
            <a:chExt cx="895351" cy="5695951"/>
          </a:xfrm>
        </p:grpSpPr>
        <p:sp>
          <p:nvSpPr>
            <p:cNvPr id="1048607"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43" name="Group 7"/>
          <p:cNvGrpSpPr/>
          <p:nvPr/>
        </p:nvGrpSpPr>
        <p:grpSpPr>
          <a:xfrm rot="0">
            <a:off x="14030325" y="8043862"/>
            <a:ext cx="685800" cy="685800"/>
            <a:chOff x="0" y="0"/>
            <a:chExt cx="914400" cy="914400"/>
          </a:xfrm>
        </p:grpSpPr>
        <p:sp>
          <p:nvSpPr>
            <p:cNvPr id="1048608"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4" name="Group 9"/>
          <p:cNvGrpSpPr/>
          <p:nvPr/>
        </p:nvGrpSpPr>
        <p:grpSpPr>
          <a:xfrm rot="0">
            <a:off x="10044112" y="2543175"/>
            <a:ext cx="471487" cy="485775"/>
            <a:chOff x="0" y="0"/>
            <a:chExt cx="628649" cy="647700"/>
          </a:xfrm>
        </p:grpSpPr>
        <p:sp>
          <p:nvSpPr>
            <p:cNvPr id="1048609"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5" name="Group 11"/>
          <p:cNvGrpSpPr/>
          <p:nvPr/>
        </p:nvGrpSpPr>
        <p:grpSpPr>
          <a:xfrm rot="0">
            <a:off x="14030325" y="8843962"/>
            <a:ext cx="271463" cy="271463"/>
            <a:chOff x="0" y="0"/>
            <a:chExt cx="361951" cy="361951"/>
          </a:xfrm>
        </p:grpSpPr>
        <p:sp>
          <p:nvSpPr>
            <p:cNvPr id="1048610"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1" name="TextBox 13"/>
          <p:cNvSpPr txBox="1"/>
          <p:nvPr/>
        </p:nvSpPr>
        <p:spPr>
          <a:xfrm rot="0">
            <a:off x="1109662" y="1222850"/>
            <a:ext cx="5864542" cy="971550"/>
          </a:xfrm>
          <a:prstGeom prst="rect"/>
        </p:spPr>
        <p:txBody>
          <a:bodyPr anchor="t" bIns="0" lIns="0" rIns="0" rtlCol="0" tIns="0">
            <a:spAutoFit/>
          </a:bodyPr>
          <a:p>
            <a:pPr algn="l">
              <a:lnSpc>
                <a:spcPts val="7650"/>
              </a:lnSpc>
            </a:pPr>
            <a:r>
              <a:rPr b="1" sz="6375" lang="en-US" spc="7" u="sng">
                <a:solidFill>
                  <a:srgbClr val="000000"/>
                </a:solidFill>
                <a:latin typeface="Trebuchet MS Bold"/>
                <a:ea typeface="Trebuchet MS Bold"/>
                <a:cs typeface="Trebuchet MS Bold"/>
                <a:sym typeface="Trebuchet MS Bold"/>
              </a:rPr>
              <a:t>PROJECT TITLE</a:t>
            </a:r>
          </a:p>
        </p:txBody>
      </p:sp>
      <p:grpSp>
        <p:nvGrpSpPr>
          <p:cNvPr id="46" name="Group 14"/>
          <p:cNvGrpSpPr/>
          <p:nvPr/>
        </p:nvGrpSpPr>
        <p:grpSpPr>
          <a:xfrm rot="0">
            <a:off x="1014412" y="9701212"/>
            <a:ext cx="3214687" cy="300037"/>
            <a:chOff x="0" y="0"/>
            <a:chExt cx="4286249" cy="400049"/>
          </a:xfrm>
        </p:grpSpPr>
        <p:sp>
          <p:nvSpPr>
            <p:cNvPr id="1048612" name="Freeform 15"/>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grpSp>
        <p:nvGrpSpPr>
          <p:cNvPr id="47" name="Group 16"/>
          <p:cNvGrpSpPr/>
          <p:nvPr/>
        </p:nvGrpSpPr>
        <p:grpSpPr>
          <a:xfrm rot="0">
            <a:off x="700088" y="9615488"/>
            <a:ext cx="5557837" cy="442913"/>
            <a:chOff x="0" y="0"/>
            <a:chExt cx="7410449" cy="590551"/>
          </a:xfrm>
        </p:grpSpPr>
        <p:sp>
          <p:nvSpPr>
            <p:cNvPr id="1048613" name="Freeform 17"/>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3"/>
              <a:stretch>
                <a:fillRect l="0" t="-124" r="0" b="-124"/>
              </a:stretch>
            </a:blipFill>
          </p:spPr>
        </p:sp>
      </p:grpSp>
      <p:sp>
        <p:nvSpPr>
          <p:cNvPr id="1048614" name="TextBox 18"/>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5" name="TextBox 19"/>
          <p:cNvSpPr txBox="1"/>
          <p:nvPr/>
        </p:nvSpPr>
        <p:spPr>
          <a:xfrm rot="0">
            <a:off x="1109662" y="3280521"/>
            <a:ext cx="12317702" cy="3657600"/>
          </a:xfrm>
          <a:prstGeom prst="rect"/>
        </p:spPr>
        <p:txBody>
          <a:bodyPr anchor="t" bIns="0" lIns="0" rIns="0" rtlCol="0" tIns="0">
            <a:spAutoFit/>
          </a:bodyPr>
          <a:p>
            <a:pPr algn="l">
              <a:lnSpc>
                <a:spcPts val="9600"/>
              </a:lnSpc>
            </a:pPr>
            <a:r>
              <a:rPr b="1" sz="8000" lang="en-US">
                <a:solidFill>
                  <a:srgbClr val="632523"/>
                </a:solidFill>
                <a:latin typeface="Times New Roman Bold"/>
                <a:ea typeface="Times New Roman Bold"/>
                <a:cs typeface="Times New Roman Bold"/>
                <a:sym typeface="Times New Roman Bold"/>
              </a:rPr>
              <a:t>Student Digital Portfolio Using Frontend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2"/>
          <p:cNvGrpSpPr/>
          <p:nvPr/>
        </p:nvGrpSpPr>
        <p:grpSpPr>
          <a:xfrm rot="0">
            <a:off x="-114300" y="42868"/>
            <a:ext cx="18722530" cy="10287000"/>
            <a:chOff x="0" y="0"/>
            <a:chExt cx="24963373" cy="13716000"/>
          </a:xfrm>
        </p:grpSpPr>
        <p:sp>
          <p:nvSpPr>
            <p:cNvPr id="1048616"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17" name="Freeform 4"/>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1"/>
            <a:stretch>
              <a:fillRect l="-25" t="0" r="-25" b="0"/>
            </a:stretch>
          </a:blipFill>
        </p:spPr>
      </p:sp>
      <p:grpSp>
        <p:nvGrpSpPr>
          <p:cNvPr id="50" name="Group 5"/>
          <p:cNvGrpSpPr/>
          <p:nvPr/>
        </p:nvGrpSpPr>
        <p:grpSpPr>
          <a:xfrm rot="0">
            <a:off x="0" y="6015038"/>
            <a:ext cx="671513" cy="4271963"/>
            <a:chOff x="0" y="0"/>
            <a:chExt cx="895351" cy="5695951"/>
          </a:xfrm>
        </p:grpSpPr>
        <p:sp>
          <p:nvSpPr>
            <p:cNvPr id="1048618"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619" name="TextBox 7"/>
          <p:cNvSpPr txBox="1"/>
          <p:nvPr/>
        </p:nvSpPr>
        <p:spPr>
          <a:xfrm rot="0">
            <a:off x="1128712" y="9690956"/>
            <a:ext cx="2660333" cy="242697"/>
          </a:xfrm>
          <a:prstGeom prst="rect"/>
        </p:spPr>
        <p:txBody>
          <a:bodyPr anchor="t" bIns="0" lIns="0" rIns="0" rtlCol="0" tIns="0">
            <a:spAutoFit/>
          </a:bodyPr>
          <a:p>
            <a:pPr algn="l">
              <a:lnSpc>
                <a:spcPts val="1911"/>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1" name="Group 8"/>
          <p:cNvGrpSpPr/>
          <p:nvPr/>
        </p:nvGrpSpPr>
        <p:grpSpPr>
          <a:xfrm rot="0">
            <a:off x="11044238" y="671512"/>
            <a:ext cx="542925" cy="542925"/>
            <a:chOff x="0" y="0"/>
            <a:chExt cx="723900" cy="723900"/>
          </a:xfrm>
        </p:grpSpPr>
        <p:sp>
          <p:nvSpPr>
            <p:cNvPr id="1048620"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1"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grpSp>
        <p:nvGrpSpPr>
          <p:cNvPr id="52" name="Group 11"/>
          <p:cNvGrpSpPr/>
          <p:nvPr/>
        </p:nvGrpSpPr>
        <p:grpSpPr>
          <a:xfrm rot="0">
            <a:off x="16030575" y="9201150"/>
            <a:ext cx="371475" cy="371475"/>
            <a:chOff x="0" y="0"/>
            <a:chExt cx="495300" cy="495300"/>
          </a:xfrm>
        </p:grpSpPr>
        <p:sp>
          <p:nvSpPr>
            <p:cNvPr id="1048622" name="Freeform 12"/>
            <p:cNvSpPr/>
            <p:nvPr/>
          </p:nvSpPr>
          <p:spPr>
            <a:xfrm rot="0" flipH="0" flipV="0">
              <a:off x="0" y="0"/>
              <a:ext cx="495300" cy="495300"/>
            </a:xfrm>
            <a:custGeom>
              <a:avLst/>
              <a:ahLst/>
              <a:rect l="l" t="t" r="r" b="b"/>
              <a:pathLst>
                <a:path w="495300" h="495300">
                  <a:moveTo>
                    <a:pt x="0" y="0"/>
                  </a:moveTo>
                  <a:lnTo>
                    <a:pt x="495300" y="0"/>
                  </a:lnTo>
                  <a:lnTo>
                    <a:pt x="495300" y="495300"/>
                  </a:lnTo>
                  <a:lnTo>
                    <a:pt x="0" y="495300"/>
                  </a:lnTo>
                  <a:lnTo>
                    <a:pt x="0" y="0"/>
                  </a:lnTo>
                  <a:close/>
                </a:path>
              </a:pathLst>
            </a:custGeom>
            <a:blipFill>
              <a:blip xmlns:r="http://schemas.openxmlformats.org/officeDocument/2006/relationships" r:embed="rId3"/>
              <a:stretch>
                <a:fillRect l="0" t="0" r="0" b="0"/>
              </a:stretch>
            </a:blipFill>
          </p:spPr>
        </p:sp>
      </p:grpSp>
      <p:grpSp>
        <p:nvGrpSpPr>
          <p:cNvPr id="53" name="Group 13"/>
          <p:cNvGrpSpPr/>
          <p:nvPr/>
        </p:nvGrpSpPr>
        <p:grpSpPr>
          <a:xfrm rot="0">
            <a:off x="700088" y="9615488"/>
            <a:ext cx="5557837" cy="442913"/>
            <a:chOff x="0" y="0"/>
            <a:chExt cx="7410449" cy="590551"/>
          </a:xfrm>
        </p:grpSpPr>
        <p:sp>
          <p:nvSpPr>
            <p:cNvPr id="1048623" name="Freeform 14"/>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4"/>
              <a:stretch>
                <a:fillRect l="0" t="-124" r="0" b="-124"/>
              </a:stretch>
            </a:blipFill>
          </p:spPr>
        </p:sp>
      </p:grpSp>
      <p:grpSp>
        <p:nvGrpSpPr>
          <p:cNvPr id="54" name="Group 15"/>
          <p:cNvGrpSpPr/>
          <p:nvPr/>
        </p:nvGrpSpPr>
        <p:grpSpPr>
          <a:xfrm rot="0">
            <a:off x="71438" y="5729285"/>
            <a:ext cx="2600325" cy="4514850"/>
            <a:chOff x="0" y="0"/>
            <a:chExt cx="3467100" cy="6019800"/>
          </a:xfrm>
        </p:grpSpPr>
        <p:sp>
          <p:nvSpPr>
            <p:cNvPr id="1048624" name="Freeform 16"/>
            <p:cNvSpPr/>
            <p:nvPr/>
          </p:nvSpPr>
          <p:spPr>
            <a:xfrm rot="0" flipH="0" flipV="0">
              <a:off x="0" y="0"/>
              <a:ext cx="3467100" cy="6019800"/>
            </a:xfrm>
            <a:custGeom>
              <a:avLst/>
              <a:ahLst/>
              <a:rect l="l" t="t" r="r" b="b"/>
              <a:pathLst>
                <a:path w="3467100" h="6019800">
                  <a:moveTo>
                    <a:pt x="0" y="0"/>
                  </a:moveTo>
                  <a:lnTo>
                    <a:pt x="3467100" y="0"/>
                  </a:lnTo>
                  <a:lnTo>
                    <a:pt x="3467100" y="6019800"/>
                  </a:lnTo>
                  <a:lnTo>
                    <a:pt x="0" y="6019800"/>
                  </a:lnTo>
                  <a:lnTo>
                    <a:pt x="0" y="0"/>
                  </a:lnTo>
                  <a:close/>
                </a:path>
              </a:pathLst>
            </a:custGeom>
            <a:blipFill>
              <a:blip xmlns:r="http://schemas.openxmlformats.org/officeDocument/2006/relationships" r:embed="rId5"/>
              <a:stretch>
                <a:fillRect l="-72" t="0" r="-72" b="0"/>
              </a:stretch>
            </a:blipFill>
          </p:spPr>
        </p:sp>
      </p:grpSp>
      <p:sp>
        <p:nvSpPr>
          <p:cNvPr id="1048625" name="TextBox 17"/>
          <p:cNvSpPr txBox="1"/>
          <p:nvPr/>
        </p:nvSpPr>
        <p:spPr>
          <a:xfrm rot="0">
            <a:off x="1109662" y="60521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26" name="TextBox 18"/>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27" name="TextBox 19"/>
          <p:cNvSpPr txBox="1"/>
          <p:nvPr/>
        </p:nvSpPr>
        <p:spPr>
          <a:xfrm rot="0">
            <a:off x="3856151" y="1265120"/>
            <a:ext cx="7360920" cy="8961120"/>
          </a:xfrm>
          <a:prstGeom prst="rect"/>
        </p:spPr>
        <p:txBody>
          <a:bodyPr anchor="t" bIns="0" lIns="0" rIns="0" rtlCol="0" tIns="0">
            <a:spAutoFit/>
          </a:bodyPr>
          <a:p>
            <a:pPr algn="l">
              <a:lnSpc>
                <a:spcPts val="5040"/>
              </a:lnSpc>
            </a:pP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Tools and Technologies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Portfolio design and Layout</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Features and Functionality</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Results and Screenshots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Github Link</a:t>
            </a:r>
          </a:p>
          <a:p>
            <a:pPr algn="l" indent="-266033" lvl="4" marL="1330166">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rot="0">
            <a:off x="14059090" y="6000"/>
            <a:ext cx="1841564" cy="10282237"/>
            <a:chOff x="0" y="0"/>
            <a:chExt cx="2455418" cy="13709650"/>
          </a:xfrm>
        </p:grpSpPr>
        <p:sp>
          <p:nvSpPr>
            <p:cNvPr id="1048628"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7" name="Group 4"/>
          <p:cNvGrpSpPr/>
          <p:nvPr/>
        </p:nvGrpSpPr>
        <p:grpSpPr>
          <a:xfrm rot="0">
            <a:off x="11168917" y="5536438"/>
            <a:ext cx="7123081" cy="4756499"/>
            <a:chOff x="0" y="0"/>
            <a:chExt cx="9497441" cy="6341999"/>
          </a:xfrm>
        </p:grpSpPr>
        <p:sp>
          <p:nvSpPr>
            <p:cNvPr id="1048629"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8" name="Group 6"/>
          <p:cNvGrpSpPr/>
          <p:nvPr/>
        </p:nvGrpSpPr>
        <p:grpSpPr>
          <a:xfrm rot="0">
            <a:off x="13401675" y="4572000"/>
            <a:ext cx="4886325" cy="5715000"/>
            <a:chOff x="0" y="0"/>
            <a:chExt cx="6515100" cy="7620000"/>
          </a:xfrm>
        </p:grpSpPr>
        <p:sp>
          <p:nvSpPr>
            <p:cNvPr id="1048630"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59" name="Group 8"/>
          <p:cNvGrpSpPr/>
          <p:nvPr/>
        </p:nvGrpSpPr>
        <p:grpSpPr>
          <a:xfrm rot="0">
            <a:off x="14006895" y="0"/>
            <a:ext cx="4281106" cy="10287000"/>
            <a:chOff x="0" y="0"/>
            <a:chExt cx="5708141" cy="13716000"/>
          </a:xfrm>
        </p:grpSpPr>
        <p:sp>
          <p:nvSpPr>
            <p:cNvPr id="1048631"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60" name="Group 10"/>
          <p:cNvGrpSpPr/>
          <p:nvPr/>
        </p:nvGrpSpPr>
        <p:grpSpPr>
          <a:xfrm rot="0">
            <a:off x="16344900" y="0"/>
            <a:ext cx="1943100" cy="10287000"/>
            <a:chOff x="0" y="0"/>
            <a:chExt cx="2590800" cy="13716000"/>
          </a:xfrm>
        </p:grpSpPr>
        <p:sp>
          <p:nvSpPr>
            <p:cNvPr id="1048632"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61" name="Group 12"/>
          <p:cNvGrpSpPr/>
          <p:nvPr/>
        </p:nvGrpSpPr>
        <p:grpSpPr>
          <a:xfrm rot="0">
            <a:off x="16404370" y="0"/>
            <a:ext cx="1883664" cy="10287000"/>
            <a:chOff x="0" y="0"/>
            <a:chExt cx="2511552" cy="13716000"/>
          </a:xfrm>
        </p:grpSpPr>
        <p:sp>
          <p:nvSpPr>
            <p:cNvPr id="1048633"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62" name="Group 14"/>
          <p:cNvGrpSpPr/>
          <p:nvPr/>
        </p:nvGrpSpPr>
        <p:grpSpPr>
          <a:xfrm rot="0">
            <a:off x="15559088" y="5386388"/>
            <a:ext cx="2728913" cy="4900613"/>
            <a:chOff x="0" y="0"/>
            <a:chExt cx="3638551" cy="6534151"/>
          </a:xfrm>
        </p:grpSpPr>
        <p:sp>
          <p:nvSpPr>
            <p:cNvPr id="1048634"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63" name="Group 16"/>
          <p:cNvGrpSpPr/>
          <p:nvPr/>
        </p:nvGrpSpPr>
        <p:grpSpPr>
          <a:xfrm rot="0">
            <a:off x="0" y="6015038"/>
            <a:ext cx="671513" cy="4271963"/>
            <a:chOff x="0" y="0"/>
            <a:chExt cx="895351" cy="5695951"/>
          </a:xfrm>
        </p:grpSpPr>
        <p:sp>
          <p:nvSpPr>
            <p:cNvPr id="1048635"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64" name="Group 18"/>
          <p:cNvGrpSpPr/>
          <p:nvPr/>
        </p:nvGrpSpPr>
        <p:grpSpPr>
          <a:xfrm rot="0">
            <a:off x="14030325" y="8043862"/>
            <a:ext cx="685800" cy="685800"/>
            <a:chOff x="0" y="0"/>
            <a:chExt cx="914400" cy="914400"/>
          </a:xfrm>
        </p:grpSpPr>
        <p:sp>
          <p:nvSpPr>
            <p:cNvPr id="1048636"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5" name="Group 20"/>
          <p:cNvGrpSpPr/>
          <p:nvPr/>
        </p:nvGrpSpPr>
        <p:grpSpPr>
          <a:xfrm rot="0">
            <a:off x="14030325" y="8843962"/>
            <a:ext cx="271463" cy="271463"/>
            <a:chOff x="0" y="0"/>
            <a:chExt cx="361951" cy="361951"/>
          </a:xfrm>
        </p:grpSpPr>
        <p:sp>
          <p:nvSpPr>
            <p:cNvPr id="1048637" name="Freeform 21"/>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66" name="Group 22"/>
          <p:cNvGrpSpPr/>
          <p:nvPr/>
        </p:nvGrpSpPr>
        <p:grpSpPr>
          <a:xfrm rot="0">
            <a:off x="11987212" y="4400550"/>
            <a:ext cx="4143375" cy="4886325"/>
            <a:chOff x="0" y="0"/>
            <a:chExt cx="5524500" cy="6515100"/>
          </a:xfrm>
        </p:grpSpPr>
        <p:sp>
          <p:nvSpPr>
            <p:cNvPr id="1048638" name="Freeform 23"/>
            <p:cNvSpPr/>
            <p:nvPr/>
          </p:nvSpPr>
          <p:spPr>
            <a:xfrm rot="0" flipH="0" flipV="0">
              <a:off x="0" y="0"/>
              <a:ext cx="5524500" cy="6515100"/>
            </a:xfrm>
            <a:custGeom>
              <a:avLst/>
              <a:ahLst/>
              <a:rect l="l" t="t" r="r" b="b"/>
              <a:pathLst>
                <a:path w="5524500" h="6515100">
                  <a:moveTo>
                    <a:pt x="0" y="0"/>
                  </a:moveTo>
                  <a:lnTo>
                    <a:pt x="5524500" y="0"/>
                  </a:lnTo>
                  <a:lnTo>
                    <a:pt x="5524500" y="6515100"/>
                  </a:lnTo>
                  <a:lnTo>
                    <a:pt x="0" y="6515100"/>
                  </a:lnTo>
                  <a:lnTo>
                    <a:pt x="0" y="0"/>
                  </a:lnTo>
                  <a:close/>
                </a:path>
              </a:pathLst>
            </a:custGeom>
            <a:blipFill>
              <a:blip xmlns:r="http://schemas.openxmlformats.org/officeDocument/2006/relationships" r:embed="rId1"/>
              <a:stretch>
                <a:fillRect l="-42" t="0" r="-42" b="0"/>
              </a:stretch>
            </a:blipFill>
          </p:spPr>
        </p:sp>
      </p:grpSp>
      <p:grpSp>
        <p:nvGrpSpPr>
          <p:cNvPr id="67" name="Group 24"/>
          <p:cNvGrpSpPr/>
          <p:nvPr/>
        </p:nvGrpSpPr>
        <p:grpSpPr>
          <a:xfrm rot="0">
            <a:off x="10044112" y="2543175"/>
            <a:ext cx="471487" cy="485775"/>
            <a:chOff x="0" y="0"/>
            <a:chExt cx="628649" cy="647700"/>
          </a:xfrm>
        </p:grpSpPr>
        <p:sp>
          <p:nvSpPr>
            <p:cNvPr id="104863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0" name="TextBox 26"/>
          <p:cNvSpPr txBox="1"/>
          <p:nvPr/>
        </p:nvSpPr>
        <p:spPr>
          <a:xfrm rot="0">
            <a:off x="1250632" y="841375"/>
            <a:ext cx="8455343" cy="971550"/>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grpSp>
        <p:nvGrpSpPr>
          <p:cNvPr id="68" name="Group 27"/>
          <p:cNvGrpSpPr/>
          <p:nvPr/>
        </p:nvGrpSpPr>
        <p:grpSpPr>
          <a:xfrm rot="0">
            <a:off x="1014412" y="9701212"/>
            <a:ext cx="3214687" cy="300037"/>
            <a:chOff x="0" y="0"/>
            <a:chExt cx="4286249" cy="400049"/>
          </a:xfrm>
        </p:grpSpPr>
        <p:sp>
          <p:nvSpPr>
            <p:cNvPr id="1048641"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42" name="TextBox 29"/>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43" name="TextBox 30"/>
          <p:cNvSpPr txBox="1"/>
          <p:nvPr/>
        </p:nvSpPr>
        <p:spPr>
          <a:xfrm rot="0">
            <a:off x="900112" y="2202180"/>
            <a:ext cx="11801475" cy="6035040"/>
          </a:xfrm>
          <a:prstGeom prst="rect"/>
        </p:spPr>
        <p:txBody>
          <a:bodyPr anchor="t" bIns="0" lIns="0" rIns="0" rtlCol="0" tIns="0">
            <a:spAutoFit/>
          </a:bodyPr>
          <a:p>
            <a:pPr algn="l">
              <a:lnSpc>
                <a:spcPts val="5940"/>
              </a:lnSpc>
            </a:pPr>
            <a:r>
              <a:rPr sz="4950" lang="en-US">
                <a:solidFill>
                  <a:srgbClr val="000000"/>
                </a:solidFill>
                <a:latin typeface="Times New Roman"/>
                <a:ea typeface="Times New Roman"/>
                <a:cs typeface="Times New Roman"/>
                <a:sym typeface="Times New Roman"/>
              </a:rPr>
              <a:t>A portfolio website is like a digital resume that helps students showcase their skills, achievements, and projects in a clear, attractive, and professional way. Unlike plain documents, it’s interactive, easy to access, and makes it simple for teachers, recruiters, or collaborators to connect</a:t>
            </a:r>
          </a:p>
          <a:p>
            <a:pPr algn="l">
              <a:lnSpc>
                <a:spcPts val="5940"/>
              </a:lnSpc>
            </a:pPr>
          </a:p>
        </p:txBody>
      </p:sp>
    </p:spTree>
  </p:cSld>
  <p:clrMapOvr>
    <a:masterClrMapping/>
  </p:clrMapOvr>
  <p:transition spd="fast">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rot="0">
            <a:off x="14059090" y="6000"/>
            <a:ext cx="1841564" cy="10282237"/>
            <a:chOff x="0" y="0"/>
            <a:chExt cx="2455418" cy="13709650"/>
          </a:xfrm>
        </p:grpSpPr>
        <p:sp>
          <p:nvSpPr>
            <p:cNvPr id="1048644"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71" name="Group 4"/>
          <p:cNvGrpSpPr/>
          <p:nvPr/>
        </p:nvGrpSpPr>
        <p:grpSpPr>
          <a:xfrm rot="0">
            <a:off x="11168917" y="5536438"/>
            <a:ext cx="7123081" cy="4756499"/>
            <a:chOff x="0" y="0"/>
            <a:chExt cx="9497441" cy="6341999"/>
          </a:xfrm>
        </p:grpSpPr>
        <p:sp>
          <p:nvSpPr>
            <p:cNvPr id="1048645"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72" name="Group 6"/>
          <p:cNvGrpSpPr/>
          <p:nvPr/>
        </p:nvGrpSpPr>
        <p:grpSpPr>
          <a:xfrm rot="0">
            <a:off x="13401675" y="4572000"/>
            <a:ext cx="4886325" cy="5715000"/>
            <a:chOff x="0" y="0"/>
            <a:chExt cx="6515100" cy="7620000"/>
          </a:xfrm>
        </p:grpSpPr>
        <p:sp>
          <p:nvSpPr>
            <p:cNvPr id="1048646"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73" name="Group 8"/>
          <p:cNvGrpSpPr/>
          <p:nvPr/>
        </p:nvGrpSpPr>
        <p:grpSpPr>
          <a:xfrm rot="0">
            <a:off x="14006895" y="0"/>
            <a:ext cx="4281106" cy="10287000"/>
            <a:chOff x="0" y="0"/>
            <a:chExt cx="5708141" cy="13716000"/>
          </a:xfrm>
        </p:grpSpPr>
        <p:sp>
          <p:nvSpPr>
            <p:cNvPr id="1048647"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74" name="Group 10"/>
          <p:cNvGrpSpPr/>
          <p:nvPr/>
        </p:nvGrpSpPr>
        <p:grpSpPr>
          <a:xfrm rot="0">
            <a:off x="16344900" y="0"/>
            <a:ext cx="1943100" cy="10287000"/>
            <a:chOff x="0" y="0"/>
            <a:chExt cx="2590800" cy="13716000"/>
          </a:xfrm>
        </p:grpSpPr>
        <p:sp>
          <p:nvSpPr>
            <p:cNvPr id="1048648"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75" name="Group 12"/>
          <p:cNvGrpSpPr/>
          <p:nvPr/>
        </p:nvGrpSpPr>
        <p:grpSpPr>
          <a:xfrm rot="0">
            <a:off x="16404370" y="0"/>
            <a:ext cx="1883664" cy="10287000"/>
            <a:chOff x="0" y="0"/>
            <a:chExt cx="2511552" cy="13716000"/>
          </a:xfrm>
        </p:grpSpPr>
        <p:sp>
          <p:nvSpPr>
            <p:cNvPr id="1048649"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76" name="Group 14"/>
          <p:cNvGrpSpPr/>
          <p:nvPr/>
        </p:nvGrpSpPr>
        <p:grpSpPr>
          <a:xfrm rot="0">
            <a:off x="15559088" y="5386388"/>
            <a:ext cx="2728913" cy="4900613"/>
            <a:chOff x="0" y="0"/>
            <a:chExt cx="3638551" cy="6534151"/>
          </a:xfrm>
        </p:grpSpPr>
        <p:sp>
          <p:nvSpPr>
            <p:cNvPr id="1048650"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77" name="Group 16"/>
          <p:cNvGrpSpPr/>
          <p:nvPr/>
        </p:nvGrpSpPr>
        <p:grpSpPr>
          <a:xfrm rot="0">
            <a:off x="0" y="6015038"/>
            <a:ext cx="671513" cy="4271963"/>
            <a:chOff x="0" y="0"/>
            <a:chExt cx="895351" cy="5695951"/>
          </a:xfrm>
        </p:grpSpPr>
        <p:sp>
          <p:nvSpPr>
            <p:cNvPr id="1048651"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78" name="Group 18"/>
          <p:cNvGrpSpPr/>
          <p:nvPr/>
        </p:nvGrpSpPr>
        <p:grpSpPr>
          <a:xfrm rot="0">
            <a:off x="14030325" y="8043862"/>
            <a:ext cx="685800" cy="685800"/>
            <a:chOff x="0" y="0"/>
            <a:chExt cx="914400" cy="914400"/>
          </a:xfrm>
        </p:grpSpPr>
        <p:sp>
          <p:nvSpPr>
            <p:cNvPr id="1048652"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9" name="Group 20"/>
          <p:cNvGrpSpPr/>
          <p:nvPr/>
        </p:nvGrpSpPr>
        <p:grpSpPr>
          <a:xfrm rot="0">
            <a:off x="14030325" y="8843962"/>
            <a:ext cx="271463" cy="271463"/>
            <a:chOff x="0" y="0"/>
            <a:chExt cx="361951" cy="361951"/>
          </a:xfrm>
        </p:grpSpPr>
        <p:sp>
          <p:nvSpPr>
            <p:cNvPr id="1048653" name="Freeform 21"/>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80" name="Group 22"/>
          <p:cNvGrpSpPr/>
          <p:nvPr/>
        </p:nvGrpSpPr>
        <p:grpSpPr>
          <a:xfrm rot="0">
            <a:off x="12987338" y="3971925"/>
            <a:ext cx="5300663" cy="5715000"/>
            <a:chOff x="0" y="0"/>
            <a:chExt cx="7067551" cy="7620000"/>
          </a:xfrm>
        </p:grpSpPr>
        <p:sp>
          <p:nvSpPr>
            <p:cNvPr id="1048654" name="Freeform 23"/>
            <p:cNvSpPr/>
            <p:nvPr/>
          </p:nvSpPr>
          <p:spPr>
            <a:xfrm rot="0" flipH="0" flipV="0">
              <a:off x="0" y="0"/>
              <a:ext cx="7067550" cy="7620000"/>
            </a:xfrm>
            <a:custGeom>
              <a:avLst/>
              <a:ahLst/>
              <a:rect l="l" t="t" r="r" b="b"/>
              <a:pathLst>
                <a:path w="7067550" h="7620000">
                  <a:moveTo>
                    <a:pt x="0" y="0"/>
                  </a:moveTo>
                  <a:lnTo>
                    <a:pt x="7067550" y="0"/>
                  </a:lnTo>
                  <a:lnTo>
                    <a:pt x="7067550" y="7620000"/>
                  </a:lnTo>
                  <a:lnTo>
                    <a:pt x="0" y="7620000"/>
                  </a:lnTo>
                  <a:lnTo>
                    <a:pt x="0" y="0"/>
                  </a:lnTo>
                  <a:close/>
                </a:path>
              </a:pathLst>
            </a:custGeom>
            <a:blipFill>
              <a:blip xmlns:r="http://schemas.openxmlformats.org/officeDocument/2006/relationships" r:embed="rId1"/>
              <a:stretch>
                <a:fillRect l="0" t="0" r="0" b="0"/>
              </a:stretch>
            </a:blipFill>
          </p:spPr>
        </p:sp>
      </p:grpSp>
      <p:grpSp>
        <p:nvGrpSpPr>
          <p:cNvPr id="81" name="Group 24"/>
          <p:cNvGrpSpPr/>
          <p:nvPr/>
        </p:nvGrpSpPr>
        <p:grpSpPr>
          <a:xfrm rot="0">
            <a:off x="10044112" y="2543175"/>
            <a:ext cx="471487" cy="485775"/>
            <a:chOff x="0" y="0"/>
            <a:chExt cx="628649" cy="647700"/>
          </a:xfrm>
        </p:grpSpPr>
        <p:sp>
          <p:nvSpPr>
            <p:cNvPr id="1048655"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56" name="TextBox 26"/>
          <p:cNvSpPr txBox="1"/>
          <p:nvPr/>
        </p:nvSpPr>
        <p:spPr>
          <a:xfrm rot="0">
            <a:off x="1109662" y="1222375"/>
            <a:ext cx="789527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grpSp>
        <p:nvGrpSpPr>
          <p:cNvPr id="82" name="Group 27"/>
          <p:cNvGrpSpPr/>
          <p:nvPr/>
        </p:nvGrpSpPr>
        <p:grpSpPr>
          <a:xfrm rot="0">
            <a:off x="1014412" y="9701212"/>
            <a:ext cx="3214687" cy="300037"/>
            <a:chOff x="0" y="0"/>
            <a:chExt cx="4286249" cy="400049"/>
          </a:xfrm>
        </p:grpSpPr>
        <p:sp>
          <p:nvSpPr>
            <p:cNvPr id="1048657"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58" name="TextBox 29"/>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59" name="TextBox 30"/>
          <p:cNvSpPr txBox="1"/>
          <p:nvPr/>
        </p:nvSpPr>
        <p:spPr>
          <a:xfrm rot="0">
            <a:off x="1090612" y="2526030"/>
            <a:ext cx="12763500" cy="7543800"/>
          </a:xfrm>
          <a:prstGeom prst="rect"/>
        </p:spPr>
        <p:txBody>
          <a:bodyPr anchor="t" bIns="0" lIns="0" rIns="0" rtlCol="0" tIns="0">
            <a:spAutoFit/>
          </a:bodyPr>
          <a:p>
            <a:pPr algn="l">
              <a:lnSpc>
                <a:spcPts val="5400"/>
              </a:lnSpc>
            </a:pPr>
            <a:r>
              <a:rPr sz="4500" lang="en-US">
                <a:solidFill>
                  <a:srgbClr val="000000"/>
                </a:solidFill>
                <a:latin typeface="Times New Roman"/>
                <a:ea typeface="Times New Roman"/>
                <a:cs typeface="Times New Roman"/>
                <a:sym typeface="Times New Roman"/>
              </a:rPr>
              <a:t>This is a personal portfolio website built using HTML, CSS, and JavaScript to showcase my profile, achievements, projects, and skills. It includes sections like Home, About, Achievements (with Google Drive certificate previews), Projects, Skills, and Contact. The site features smooth scrolling, active navbar highlighting, and animated skill bars. A responsive design. It also includes a contact form with instant submission alerts and links to my email/LinkedIn for easy communication.</a:t>
            </a:r>
          </a:p>
        </p:txBody>
      </p:sp>
    </p:spTree>
  </p:cSld>
  <p:clrMapOvr>
    <a:masterClrMapping/>
  </p:clrMapOvr>
  <p:transition spd="fast">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grpSp>
        <p:nvGrpSpPr>
          <p:cNvPr id="84" name="Group 2"/>
          <p:cNvGrpSpPr/>
          <p:nvPr/>
        </p:nvGrpSpPr>
        <p:grpSpPr>
          <a:xfrm rot="0">
            <a:off x="14059090" y="6000"/>
            <a:ext cx="1841564" cy="10282237"/>
            <a:chOff x="0" y="0"/>
            <a:chExt cx="2455418" cy="13709650"/>
          </a:xfrm>
        </p:grpSpPr>
        <p:sp>
          <p:nvSpPr>
            <p:cNvPr id="1048660"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5" name="Group 4"/>
          <p:cNvGrpSpPr/>
          <p:nvPr/>
        </p:nvGrpSpPr>
        <p:grpSpPr>
          <a:xfrm rot="0">
            <a:off x="11168917" y="5536438"/>
            <a:ext cx="7123081" cy="4756499"/>
            <a:chOff x="0" y="0"/>
            <a:chExt cx="9497441" cy="6341999"/>
          </a:xfrm>
        </p:grpSpPr>
        <p:sp>
          <p:nvSpPr>
            <p:cNvPr id="1048661"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6" name="Group 6"/>
          <p:cNvGrpSpPr/>
          <p:nvPr/>
        </p:nvGrpSpPr>
        <p:grpSpPr>
          <a:xfrm rot="0">
            <a:off x="13401675" y="4572000"/>
            <a:ext cx="4886325" cy="5715000"/>
            <a:chOff x="0" y="0"/>
            <a:chExt cx="6515100" cy="7620000"/>
          </a:xfrm>
        </p:grpSpPr>
        <p:sp>
          <p:nvSpPr>
            <p:cNvPr id="1048662"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87" name="Group 8"/>
          <p:cNvGrpSpPr/>
          <p:nvPr/>
        </p:nvGrpSpPr>
        <p:grpSpPr>
          <a:xfrm rot="0">
            <a:off x="14006895" y="0"/>
            <a:ext cx="4281106" cy="10287000"/>
            <a:chOff x="0" y="0"/>
            <a:chExt cx="5708141" cy="13716000"/>
          </a:xfrm>
        </p:grpSpPr>
        <p:sp>
          <p:nvSpPr>
            <p:cNvPr id="1048663"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88" name="Group 10"/>
          <p:cNvGrpSpPr/>
          <p:nvPr/>
        </p:nvGrpSpPr>
        <p:grpSpPr>
          <a:xfrm rot="0">
            <a:off x="16344900" y="0"/>
            <a:ext cx="1943100" cy="10287000"/>
            <a:chOff x="0" y="0"/>
            <a:chExt cx="2590800" cy="13716000"/>
          </a:xfrm>
        </p:grpSpPr>
        <p:sp>
          <p:nvSpPr>
            <p:cNvPr id="1048664"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89" name="Group 12"/>
          <p:cNvGrpSpPr/>
          <p:nvPr/>
        </p:nvGrpSpPr>
        <p:grpSpPr>
          <a:xfrm rot="0">
            <a:off x="16404370" y="0"/>
            <a:ext cx="1883664" cy="10287000"/>
            <a:chOff x="0" y="0"/>
            <a:chExt cx="2511552" cy="13716000"/>
          </a:xfrm>
        </p:grpSpPr>
        <p:sp>
          <p:nvSpPr>
            <p:cNvPr id="1048665"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90" name="Group 14"/>
          <p:cNvGrpSpPr/>
          <p:nvPr/>
        </p:nvGrpSpPr>
        <p:grpSpPr>
          <a:xfrm rot="0">
            <a:off x="15559088" y="5386388"/>
            <a:ext cx="2728913" cy="4900613"/>
            <a:chOff x="0" y="0"/>
            <a:chExt cx="3638551" cy="6534151"/>
          </a:xfrm>
        </p:grpSpPr>
        <p:sp>
          <p:nvSpPr>
            <p:cNvPr id="1048666"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91" name="Group 16"/>
          <p:cNvGrpSpPr/>
          <p:nvPr/>
        </p:nvGrpSpPr>
        <p:grpSpPr>
          <a:xfrm rot="0">
            <a:off x="0" y="6015038"/>
            <a:ext cx="671513" cy="4271963"/>
            <a:chOff x="0" y="0"/>
            <a:chExt cx="895351" cy="5695951"/>
          </a:xfrm>
        </p:grpSpPr>
        <p:sp>
          <p:nvSpPr>
            <p:cNvPr id="1048667"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92" name="Group 18"/>
          <p:cNvGrpSpPr/>
          <p:nvPr/>
        </p:nvGrpSpPr>
        <p:grpSpPr>
          <a:xfrm rot="0">
            <a:off x="14030325" y="8043862"/>
            <a:ext cx="685800" cy="685800"/>
            <a:chOff x="0" y="0"/>
            <a:chExt cx="914400" cy="914400"/>
          </a:xfrm>
        </p:grpSpPr>
        <p:sp>
          <p:nvSpPr>
            <p:cNvPr id="1048668"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3" name="Group 20"/>
          <p:cNvGrpSpPr/>
          <p:nvPr/>
        </p:nvGrpSpPr>
        <p:grpSpPr>
          <a:xfrm rot="0">
            <a:off x="10044112" y="2543175"/>
            <a:ext cx="471487" cy="485775"/>
            <a:chOff x="0" y="0"/>
            <a:chExt cx="628649" cy="647700"/>
          </a:xfrm>
        </p:grpSpPr>
        <p:sp>
          <p:nvSpPr>
            <p:cNvPr id="1048669" name="Freeform 2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4" name="Group 22"/>
          <p:cNvGrpSpPr/>
          <p:nvPr/>
        </p:nvGrpSpPr>
        <p:grpSpPr>
          <a:xfrm rot="0">
            <a:off x="14030325" y="8843962"/>
            <a:ext cx="271463" cy="271463"/>
            <a:chOff x="0" y="0"/>
            <a:chExt cx="361951" cy="361951"/>
          </a:xfrm>
        </p:grpSpPr>
        <p:sp>
          <p:nvSpPr>
            <p:cNvPr id="1048670"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71" name="TextBox 24"/>
          <p:cNvSpPr txBox="1"/>
          <p:nvPr/>
        </p:nvSpPr>
        <p:spPr>
          <a:xfrm rot="0">
            <a:off x="1621155" y="990600"/>
            <a:ext cx="7522845" cy="731393"/>
          </a:xfrm>
          <a:prstGeom prst="rect"/>
        </p:spPr>
        <p:txBody>
          <a:bodyPr anchor="t" bIns="0" lIns="0" rIns="0" rtlCol="0" tIns="0">
            <a:spAutoFit/>
          </a:bodyPr>
          <a:p>
            <a:pPr algn="l">
              <a:lnSpc>
                <a:spcPts val="5759"/>
              </a:lnSpc>
            </a:pPr>
            <a:r>
              <a:rPr b="1" sz="4800" lang="en-US">
                <a:solidFill>
                  <a:srgbClr val="000000"/>
                </a:solidFill>
                <a:latin typeface="Trebuchet MS Bold"/>
                <a:ea typeface="Trebuchet MS Bold"/>
                <a:cs typeface="Trebuchet MS Bold"/>
                <a:sym typeface="Trebuchet MS Bold"/>
              </a:rPr>
              <a:t>WHO ARE THE END USERS?</a:t>
            </a:r>
          </a:p>
        </p:txBody>
      </p:sp>
      <p:grpSp>
        <p:nvGrpSpPr>
          <p:cNvPr id="95" name="Group 25"/>
          <p:cNvGrpSpPr/>
          <p:nvPr/>
        </p:nvGrpSpPr>
        <p:grpSpPr>
          <a:xfrm rot="0">
            <a:off x="1085850" y="9258300"/>
            <a:ext cx="3271837" cy="728663"/>
            <a:chOff x="0" y="0"/>
            <a:chExt cx="4362449" cy="971551"/>
          </a:xfrm>
        </p:grpSpPr>
        <p:sp>
          <p:nvSpPr>
            <p:cNvPr id="1048672" name="Freeform 26"/>
            <p:cNvSpPr/>
            <p:nvPr/>
          </p:nvSpPr>
          <p:spPr>
            <a:xfrm rot="0" flipH="0" flipV="0">
              <a:off x="0" y="0"/>
              <a:ext cx="4362450" cy="971550"/>
            </a:xfrm>
            <a:custGeom>
              <a:avLst/>
              <a:ahLst/>
              <a:rect l="l" t="t" r="r" b="b"/>
              <a:pathLst>
                <a:path w="4362450" h="971550">
                  <a:moveTo>
                    <a:pt x="0" y="0"/>
                  </a:moveTo>
                  <a:lnTo>
                    <a:pt x="4362450" y="0"/>
                  </a:lnTo>
                  <a:lnTo>
                    <a:pt x="4362450" y="971550"/>
                  </a:lnTo>
                  <a:lnTo>
                    <a:pt x="0" y="971550"/>
                  </a:lnTo>
                  <a:lnTo>
                    <a:pt x="0" y="0"/>
                  </a:lnTo>
                  <a:close/>
                </a:path>
              </a:pathLst>
            </a:custGeom>
            <a:blipFill>
              <a:blip xmlns:r="http://schemas.openxmlformats.org/officeDocument/2006/relationships" r:embed="rId1"/>
              <a:stretch>
                <a:fillRect l="0" t="0" r="0" b="0"/>
              </a:stretch>
            </a:blipFill>
          </p:spPr>
        </p:sp>
      </p:grpSp>
      <p:sp>
        <p:nvSpPr>
          <p:cNvPr id="1048673" name="TextBox 27"/>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74" name="TextBox 28"/>
          <p:cNvSpPr txBox="1"/>
          <p:nvPr/>
        </p:nvSpPr>
        <p:spPr>
          <a:xfrm rot="0">
            <a:off x="671512" y="2470728"/>
            <a:ext cx="15894313" cy="7637526"/>
          </a:xfrm>
          <a:prstGeom prst="rect"/>
        </p:spPr>
        <p:txBody>
          <a:bodyPr anchor="t" bIns="0" lIns="0" rIns="0" rtlCol="0" tIns="0">
            <a:spAutoFit/>
          </a:bodyPr>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Recruiters /Employers – to check your skills, projects, and achievements for job or internship opportunities.</a:t>
            </a:r>
          </a:p>
          <a:p>
            <a:pPr algn="l" indent="-244188" lvl="4" marL="1220940">
              <a:lnSpc>
                <a:spcPts val="4626"/>
              </a:lnSpc>
            </a:pP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Teachers / Professors – to evaluate your academic and project work.</a:t>
            </a:r>
          </a:p>
          <a:p>
            <a:pPr algn="l" indent="-244188" lvl="4" marL="1220940">
              <a:lnSpc>
                <a:spcPts val="4626"/>
              </a:lnSpc>
            </a:pP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 Peers / Classmates – to collaborate on projects or learn from your work.</a:t>
            </a: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 You (Owner) – to use it as a digital resume and personal branding tool.</a:t>
            </a:r>
          </a:p>
          <a:p>
            <a:pPr algn="l" indent="-244188" lvl="4" marL="1220940">
              <a:lnSpc>
                <a:spcPts val="4626"/>
              </a:lnSpc>
            </a:pPr>
          </a:p>
        </p:txBody>
      </p:sp>
    </p:spTree>
  </p:cSld>
  <p:clrMapOvr>
    <a:masterClrMapping/>
  </p:clrMapOvr>
  <p:transition spd="fast">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grpSp>
        <p:nvGrpSpPr>
          <p:cNvPr id="97" name="Group 2"/>
          <p:cNvGrpSpPr/>
          <p:nvPr/>
        </p:nvGrpSpPr>
        <p:grpSpPr>
          <a:xfrm rot="0">
            <a:off x="14059090" y="6000"/>
            <a:ext cx="1841564" cy="10282237"/>
            <a:chOff x="0" y="0"/>
            <a:chExt cx="2455418" cy="13709650"/>
          </a:xfrm>
        </p:grpSpPr>
        <p:sp>
          <p:nvSpPr>
            <p:cNvPr id="104867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8" name="Group 4"/>
          <p:cNvGrpSpPr/>
          <p:nvPr/>
        </p:nvGrpSpPr>
        <p:grpSpPr>
          <a:xfrm rot="0">
            <a:off x="11168917" y="5536438"/>
            <a:ext cx="7123081" cy="4756499"/>
            <a:chOff x="0" y="0"/>
            <a:chExt cx="9497441" cy="6341999"/>
          </a:xfrm>
        </p:grpSpPr>
        <p:sp>
          <p:nvSpPr>
            <p:cNvPr id="104867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9" name="Group 6"/>
          <p:cNvGrpSpPr/>
          <p:nvPr/>
        </p:nvGrpSpPr>
        <p:grpSpPr>
          <a:xfrm rot="0">
            <a:off x="13401675" y="4572000"/>
            <a:ext cx="4886325" cy="5715000"/>
            <a:chOff x="0" y="0"/>
            <a:chExt cx="6515100" cy="7620000"/>
          </a:xfrm>
        </p:grpSpPr>
        <p:sp>
          <p:nvSpPr>
            <p:cNvPr id="104867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00" name="Group 8"/>
          <p:cNvGrpSpPr/>
          <p:nvPr/>
        </p:nvGrpSpPr>
        <p:grpSpPr>
          <a:xfrm rot="0">
            <a:off x="14006895" y="0"/>
            <a:ext cx="4281106" cy="10287000"/>
            <a:chOff x="0" y="0"/>
            <a:chExt cx="5708141" cy="13716000"/>
          </a:xfrm>
        </p:grpSpPr>
        <p:sp>
          <p:nvSpPr>
            <p:cNvPr id="104867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01" name="Group 10"/>
          <p:cNvGrpSpPr/>
          <p:nvPr/>
        </p:nvGrpSpPr>
        <p:grpSpPr>
          <a:xfrm rot="0">
            <a:off x="16344900" y="0"/>
            <a:ext cx="1943100" cy="10287000"/>
            <a:chOff x="0" y="0"/>
            <a:chExt cx="2590800" cy="13716000"/>
          </a:xfrm>
        </p:grpSpPr>
        <p:sp>
          <p:nvSpPr>
            <p:cNvPr id="104867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02" name="Group 12"/>
          <p:cNvGrpSpPr/>
          <p:nvPr/>
        </p:nvGrpSpPr>
        <p:grpSpPr>
          <a:xfrm rot="0">
            <a:off x="16404370" y="0"/>
            <a:ext cx="1883664" cy="10287000"/>
            <a:chOff x="0" y="0"/>
            <a:chExt cx="2511552" cy="13716000"/>
          </a:xfrm>
        </p:grpSpPr>
        <p:sp>
          <p:nvSpPr>
            <p:cNvPr id="104868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03" name="Group 14"/>
          <p:cNvGrpSpPr/>
          <p:nvPr/>
        </p:nvGrpSpPr>
        <p:grpSpPr>
          <a:xfrm rot="0">
            <a:off x="15559088" y="5386388"/>
            <a:ext cx="2728913" cy="4900613"/>
            <a:chOff x="0" y="0"/>
            <a:chExt cx="3638551" cy="6534151"/>
          </a:xfrm>
        </p:grpSpPr>
        <p:sp>
          <p:nvSpPr>
            <p:cNvPr id="104868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04" name="Group 16"/>
          <p:cNvGrpSpPr/>
          <p:nvPr/>
        </p:nvGrpSpPr>
        <p:grpSpPr>
          <a:xfrm rot="0">
            <a:off x="0" y="6015038"/>
            <a:ext cx="671513" cy="4271963"/>
            <a:chOff x="0" y="0"/>
            <a:chExt cx="895351" cy="5695951"/>
          </a:xfrm>
        </p:grpSpPr>
        <p:sp>
          <p:nvSpPr>
            <p:cNvPr id="104868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05" name="Group 18"/>
          <p:cNvGrpSpPr/>
          <p:nvPr/>
        </p:nvGrpSpPr>
        <p:grpSpPr>
          <a:xfrm rot="0">
            <a:off x="0" y="2214562"/>
            <a:ext cx="3009900" cy="3872865"/>
            <a:chOff x="0" y="0"/>
            <a:chExt cx="4013200" cy="5163820"/>
          </a:xfrm>
        </p:grpSpPr>
        <p:sp>
          <p:nvSpPr>
            <p:cNvPr id="1048683" name="Freeform 19" descr="/storage/emulated/0/Android/data/com.infraware.office.link/files/.polaris_temp/image8.jpg"/>
            <p:cNvSpPr/>
            <p:nvPr/>
          </p:nvSpPr>
          <p:spPr>
            <a:xfrm rot="0" flipH="0" flipV="0">
              <a:off x="0" y="0"/>
              <a:ext cx="4013200" cy="5163820"/>
            </a:xfrm>
            <a:custGeom>
              <a:avLst/>
              <a:ahLst/>
              <a:rect l="l" t="t" r="r" b="b"/>
              <a:pathLst>
                <a:path w="4013200" h="5163820">
                  <a:moveTo>
                    <a:pt x="0" y="0"/>
                  </a:moveTo>
                  <a:lnTo>
                    <a:pt x="4013200" y="0"/>
                  </a:lnTo>
                  <a:lnTo>
                    <a:pt x="4013200" y="5163820"/>
                  </a:lnTo>
                  <a:lnTo>
                    <a:pt x="0" y="5163820"/>
                  </a:lnTo>
                  <a:lnTo>
                    <a:pt x="0" y="0"/>
                  </a:lnTo>
                  <a:close/>
                </a:path>
              </a:pathLst>
            </a:custGeom>
            <a:blipFill>
              <a:blip xmlns:r="http://schemas.openxmlformats.org/officeDocument/2006/relationships" r:embed="rId1"/>
              <a:stretch>
                <a:fillRect l="-3287" t="0" r="-3287" b="0"/>
              </a:stretch>
            </a:blipFill>
          </p:spPr>
        </p:sp>
      </p:grpSp>
      <p:grpSp>
        <p:nvGrpSpPr>
          <p:cNvPr id="106" name="Group 20"/>
          <p:cNvGrpSpPr/>
          <p:nvPr/>
        </p:nvGrpSpPr>
        <p:grpSpPr>
          <a:xfrm rot="0">
            <a:off x="14030325" y="8043862"/>
            <a:ext cx="685800" cy="685800"/>
            <a:chOff x="0" y="0"/>
            <a:chExt cx="914400" cy="914400"/>
          </a:xfrm>
        </p:grpSpPr>
        <p:sp>
          <p:nvSpPr>
            <p:cNvPr id="1048684" name="Freeform 21"/>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7" name="Group 22"/>
          <p:cNvGrpSpPr/>
          <p:nvPr/>
        </p:nvGrpSpPr>
        <p:grpSpPr>
          <a:xfrm rot="0">
            <a:off x="10044112" y="2543175"/>
            <a:ext cx="471487" cy="485775"/>
            <a:chOff x="0" y="0"/>
            <a:chExt cx="628649" cy="647700"/>
          </a:xfrm>
        </p:grpSpPr>
        <p:sp>
          <p:nvSpPr>
            <p:cNvPr id="1048685" name="Freeform 23"/>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8" name="Group 24"/>
          <p:cNvGrpSpPr/>
          <p:nvPr/>
        </p:nvGrpSpPr>
        <p:grpSpPr>
          <a:xfrm rot="0">
            <a:off x="14030325" y="8843962"/>
            <a:ext cx="271463" cy="271463"/>
            <a:chOff x="0" y="0"/>
            <a:chExt cx="361951" cy="361951"/>
          </a:xfrm>
        </p:grpSpPr>
        <p:sp>
          <p:nvSpPr>
            <p:cNvPr id="1048686"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7" name="TextBox 26"/>
          <p:cNvSpPr txBox="1"/>
          <p:nvPr/>
        </p:nvSpPr>
        <p:spPr>
          <a:xfrm rot="0">
            <a:off x="734378" y="505778"/>
            <a:ext cx="14645640" cy="822961"/>
          </a:xfrm>
          <a:prstGeom prst="rect"/>
        </p:spPr>
        <p:txBody>
          <a:bodyPr anchor="t" bIns="0" lIns="0" rIns="0" rtlCol="0" tIns="0">
            <a:spAutoFit/>
          </a:bodyPr>
          <a:p>
            <a:pPr algn="l">
              <a:lnSpc>
                <a:spcPts val="6480"/>
              </a:lnSpc>
            </a:pPr>
            <a:r>
              <a:rPr b="1" sz="5400" lang="en-US" spc="15">
                <a:solidFill>
                  <a:srgbClr val="000000"/>
                </a:solidFill>
                <a:latin typeface="Trebuchet MS Bold"/>
                <a:ea typeface="Trebuchet MS Bold"/>
                <a:cs typeface="Trebuchet MS Bold"/>
                <a:sym typeface="Trebuchet MS Bold"/>
              </a:rPr>
              <a:t>TOOLS AND TECHNIQUES</a:t>
            </a:r>
          </a:p>
        </p:txBody>
      </p:sp>
      <p:grpSp>
        <p:nvGrpSpPr>
          <p:cNvPr id="109" name="Group 27"/>
          <p:cNvGrpSpPr/>
          <p:nvPr/>
        </p:nvGrpSpPr>
        <p:grpSpPr>
          <a:xfrm rot="0">
            <a:off x="1014412" y="9701212"/>
            <a:ext cx="3214687" cy="300037"/>
            <a:chOff x="0" y="0"/>
            <a:chExt cx="4286249" cy="400049"/>
          </a:xfrm>
        </p:grpSpPr>
        <p:sp>
          <p:nvSpPr>
            <p:cNvPr id="1048688"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89" name="TextBox 29"/>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690" name="TextBox 30"/>
          <p:cNvSpPr txBox="1"/>
          <p:nvPr/>
        </p:nvSpPr>
        <p:spPr>
          <a:xfrm rot="0">
            <a:off x="3390086" y="1112614"/>
            <a:ext cx="15551376" cy="9052560"/>
          </a:xfrm>
          <a:prstGeom prst="rect"/>
        </p:spPr>
        <p:txBody>
          <a:bodyPr anchor="t" bIns="0" lIns="0" rIns="0" rtlCol="0" tIns="0">
            <a:spAutoFit/>
          </a:bodyPr>
          <a:p>
            <a:pPr algn="l">
              <a:lnSpc>
                <a:spcPts val="3960"/>
              </a:lnSpc>
            </a:pPr>
            <a:r>
              <a:rPr sz="3300" lang="en-US">
                <a:solidFill>
                  <a:srgbClr val="000000"/>
                </a:solidFill>
                <a:latin typeface="Times New Roman"/>
                <a:ea typeface="Times New Roman"/>
                <a:cs typeface="Times New Roman"/>
                <a:sym typeface="Times New Roman"/>
              </a:rPr>
              <a:t>1. HTML5 – to structure the content of the website.</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2. CSS3 – for styling, layout, and responsive design.</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3. JavaScript – to add interactivity like animations, skill bar effects, and form alerts.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4. Font Awesome – for adding professional icons.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5. Google Drive – to embed and showcase certificates.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6. Web Design Techniques – including smooth scrolling, active navbar highlighting, and card-based layouts.</a:t>
            </a:r>
          </a:p>
          <a:p>
            <a:pPr algn="l">
              <a:lnSpc>
                <a:spcPts val="3960"/>
              </a:lnSpc>
            </a:pPr>
          </a:p>
        </p:txBody>
      </p:sp>
    </p:spTree>
  </p:cSld>
  <p:clrMapOvr>
    <a:masterClrMapping/>
  </p:clrMapOvr>
  <p:transition spd="fast">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grpSp>
        <p:nvGrpSpPr>
          <p:cNvPr id="111" name="Group 2"/>
          <p:cNvGrpSpPr/>
          <p:nvPr/>
        </p:nvGrpSpPr>
        <p:grpSpPr>
          <a:xfrm rot="0">
            <a:off x="14059090" y="6000"/>
            <a:ext cx="1841564" cy="10282237"/>
            <a:chOff x="0" y="0"/>
            <a:chExt cx="2455418" cy="13709650"/>
          </a:xfrm>
        </p:grpSpPr>
        <p:sp>
          <p:nvSpPr>
            <p:cNvPr id="1048691"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2" name="Group 4"/>
          <p:cNvGrpSpPr/>
          <p:nvPr/>
        </p:nvGrpSpPr>
        <p:grpSpPr>
          <a:xfrm rot="0">
            <a:off x="11168917" y="5536438"/>
            <a:ext cx="7123081" cy="4756499"/>
            <a:chOff x="0" y="0"/>
            <a:chExt cx="9497441" cy="6341999"/>
          </a:xfrm>
        </p:grpSpPr>
        <p:sp>
          <p:nvSpPr>
            <p:cNvPr id="1048692"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3" name="Group 6"/>
          <p:cNvGrpSpPr/>
          <p:nvPr/>
        </p:nvGrpSpPr>
        <p:grpSpPr>
          <a:xfrm rot="0">
            <a:off x="13401675" y="4572000"/>
            <a:ext cx="4886325" cy="5715000"/>
            <a:chOff x="0" y="0"/>
            <a:chExt cx="6515100" cy="7620000"/>
          </a:xfrm>
        </p:grpSpPr>
        <p:sp>
          <p:nvSpPr>
            <p:cNvPr id="1048693"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14" name="Group 8"/>
          <p:cNvGrpSpPr/>
          <p:nvPr/>
        </p:nvGrpSpPr>
        <p:grpSpPr>
          <a:xfrm rot="0">
            <a:off x="14006895" y="0"/>
            <a:ext cx="4281106" cy="10287000"/>
            <a:chOff x="0" y="0"/>
            <a:chExt cx="5708141" cy="13716000"/>
          </a:xfrm>
        </p:grpSpPr>
        <p:sp>
          <p:nvSpPr>
            <p:cNvPr id="1048694"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15" name="Group 10"/>
          <p:cNvGrpSpPr/>
          <p:nvPr/>
        </p:nvGrpSpPr>
        <p:grpSpPr>
          <a:xfrm rot="0">
            <a:off x="16344900" y="0"/>
            <a:ext cx="1943100" cy="10287000"/>
            <a:chOff x="0" y="0"/>
            <a:chExt cx="2590800" cy="13716000"/>
          </a:xfrm>
        </p:grpSpPr>
        <p:sp>
          <p:nvSpPr>
            <p:cNvPr id="1048695"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16" name="Group 12"/>
          <p:cNvGrpSpPr/>
          <p:nvPr/>
        </p:nvGrpSpPr>
        <p:grpSpPr>
          <a:xfrm rot="0">
            <a:off x="16404370" y="0"/>
            <a:ext cx="1883664" cy="10287000"/>
            <a:chOff x="0" y="0"/>
            <a:chExt cx="2511552" cy="13716000"/>
          </a:xfrm>
        </p:grpSpPr>
        <p:sp>
          <p:nvSpPr>
            <p:cNvPr id="1048696"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17" name="Group 14"/>
          <p:cNvGrpSpPr/>
          <p:nvPr/>
        </p:nvGrpSpPr>
        <p:grpSpPr>
          <a:xfrm rot="0">
            <a:off x="15559088" y="5386388"/>
            <a:ext cx="2728913" cy="4900613"/>
            <a:chOff x="0" y="0"/>
            <a:chExt cx="3638551" cy="6534151"/>
          </a:xfrm>
        </p:grpSpPr>
        <p:sp>
          <p:nvSpPr>
            <p:cNvPr id="1048697"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18" name="Group 16"/>
          <p:cNvGrpSpPr/>
          <p:nvPr/>
        </p:nvGrpSpPr>
        <p:grpSpPr>
          <a:xfrm rot="0">
            <a:off x="0" y="6015038"/>
            <a:ext cx="671513" cy="4271963"/>
            <a:chOff x="0" y="0"/>
            <a:chExt cx="895351" cy="5695951"/>
          </a:xfrm>
        </p:grpSpPr>
        <p:sp>
          <p:nvSpPr>
            <p:cNvPr id="1048698"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19" name="Group 18"/>
          <p:cNvGrpSpPr/>
          <p:nvPr/>
        </p:nvGrpSpPr>
        <p:grpSpPr>
          <a:xfrm rot="0">
            <a:off x="14030325" y="8843962"/>
            <a:ext cx="271463" cy="271463"/>
            <a:chOff x="0" y="0"/>
            <a:chExt cx="361951" cy="361951"/>
          </a:xfrm>
        </p:grpSpPr>
        <p:sp>
          <p:nvSpPr>
            <p:cNvPr id="1048699" name="Freeform 19"/>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20" name="Group 20"/>
          <p:cNvGrpSpPr/>
          <p:nvPr/>
        </p:nvGrpSpPr>
        <p:grpSpPr>
          <a:xfrm rot="0">
            <a:off x="2500312" y="9701212"/>
            <a:ext cx="114300" cy="266700"/>
            <a:chOff x="0" y="0"/>
            <a:chExt cx="152400" cy="355600"/>
          </a:xfrm>
        </p:grpSpPr>
        <p:sp>
          <p:nvSpPr>
            <p:cNvPr id="1048700" name="Freeform 21"/>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
              <a:stretch>
                <a:fillRect l="-66666" t="0" r="-66666" b="0"/>
              </a:stretch>
            </a:blipFill>
          </p:spPr>
        </p:sp>
      </p:grpSp>
      <p:sp>
        <p:nvSpPr>
          <p:cNvPr id="1048701" name="TextBox 22"/>
          <p:cNvSpPr txBox="1"/>
          <p:nvPr/>
        </p:nvSpPr>
        <p:spPr>
          <a:xfrm rot="0">
            <a:off x="16915448" y="9678670"/>
            <a:ext cx="342900" cy="25146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8</a:t>
            </a:r>
          </a:p>
        </p:txBody>
      </p:sp>
      <p:sp>
        <p:nvSpPr>
          <p:cNvPr id="1048702" name="TextBox 23"/>
          <p:cNvSpPr txBox="1"/>
          <p:nvPr/>
        </p:nvSpPr>
        <p:spPr>
          <a:xfrm rot="0">
            <a:off x="1109662" y="411480"/>
            <a:ext cx="13192125" cy="914401"/>
          </a:xfrm>
          <a:prstGeom prst="rect"/>
        </p:spPr>
        <p:txBody>
          <a:bodyPr anchor="t" bIns="0" lIns="0" rIns="0" rtlCol="0" tIns="0">
            <a:spAutoFit/>
          </a:bodyPr>
          <a:p>
            <a:pPr algn="l">
              <a:lnSpc>
                <a:spcPts val="7200"/>
              </a:lnSpc>
            </a:pPr>
            <a:r>
              <a:rPr b="1" sz="6000" lang="en-US" spc="21">
                <a:solidFill>
                  <a:srgbClr val="000000"/>
                </a:solidFill>
                <a:latin typeface="Trebuchet MS Bold"/>
                <a:ea typeface="Trebuchet MS Bold"/>
                <a:cs typeface="Trebuchet MS Bold"/>
                <a:sym typeface="Trebuchet MS Bold"/>
              </a:rPr>
              <a:t>POTFOLIO DESIGN AND LAYOUT</a:t>
            </a:r>
          </a:p>
        </p:txBody>
      </p:sp>
      <p:grpSp>
        <p:nvGrpSpPr>
          <p:cNvPr id="121" name="Group 24"/>
          <p:cNvGrpSpPr/>
          <p:nvPr/>
        </p:nvGrpSpPr>
        <p:grpSpPr>
          <a:xfrm rot="0">
            <a:off x="15087600" y="787718"/>
            <a:ext cx="685800" cy="685800"/>
            <a:chOff x="0" y="0"/>
            <a:chExt cx="914400" cy="914400"/>
          </a:xfrm>
        </p:grpSpPr>
        <p:sp>
          <p:nvSpPr>
            <p:cNvPr id="1048703" name="Freeform 25"/>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04" name="TextBox 26"/>
          <p:cNvSpPr txBox="1"/>
          <p:nvPr/>
        </p:nvSpPr>
        <p:spPr>
          <a:xfrm rot="0">
            <a:off x="731650" y="863918"/>
            <a:ext cx="14827437" cy="8229600"/>
          </a:xfrm>
          <a:prstGeom prst="rect"/>
        </p:spPr>
        <p:txBody>
          <a:bodyPr anchor="t" bIns="0" lIns="0" rIns="0" rtlCol="0" tIns="0">
            <a:spAutoFit/>
          </a:bodyPr>
          <a:p>
            <a:pPr algn="l">
              <a:lnSpc>
                <a:spcPts val="3600"/>
              </a:lnSpc>
            </a:pP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design follows a clean, modern, and responsive layout with smooth navigation.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Sections are arranged vertically: Home, About, Achievements, Projects, Skills, and Contact.</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Home section has an intro text with a circular profile picture.</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Achievements and Projects use a card-based gallery layout for neat presentation.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Skills are shown with animated progress bars.</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Contact section includes both a form and direct contact details (email, LinkedIn).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A sticky navbar highlights the current section while scrolling.</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background uses gradients and soft colors for a visually appealing look.</a:t>
            </a:r>
          </a:p>
        </p:txBody>
      </p:sp>
    </p:spTree>
  </p:cSld>
  <p:clrMapOvr>
    <a:masterClrMapping/>
  </p:clrMapOvr>
  <p:transition spd="fast">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grpSp>
        <p:nvGrpSpPr>
          <p:cNvPr id="123" name="Group 2"/>
          <p:cNvGrpSpPr/>
          <p:nvPr/>
        </p:nvGrpSpPr>
        <p:grpSpPr>
          <a:xfrm rot="0">
            <a:off x="14059090" y="6000"/>
            <a:ext cx="1841564" cy="10282237"/>
            <a:chOff x="0" y="0"/>
            <a:chExt cx="2455418" cy="13709650"/>
          </a:xfrm>
        </p:grpSpPr>
        <p:sp>
          <p:nvSpPr>
            <p:cNvPr id="104870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4" name="Group 4"/>
          <p:cNvGrpSpPr/>
          <p:nvPr/>
        </p:nvGrpSpPr>
        <p:grpSpPr>
          <a:xfrm rot="0">
            <a:off x="11168917" y="5536438"/>
            <a:ext cx="7123081" cy="4756499"/>
            <a:chOff x="0" y="0"/>
            <a:chExt cx="9497441" cy="6341999"/>
          </a:xfrm>
        </p:grpSpPr>
        <p:sp>
          <p:nvSpPr>
            <p:cNvPr id="104870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5" name="Group 6"/>
          <p:cNvGrpSpPr/>
          <p:nvPr/>
        </p:nvGrpSpPr>
        <p:grpSpPr>
          <a:xfrm rot="0">
            <a:off x="13401675" y="4572000"/>
            <a:ext cx="4886325" cy="5715000"/>
            <a:chOff x="0" y="0"/>
            <a:chExt cx="6515100" cy="7620000"/>
          </a:xfrm>
        </p:grpSpPr>
        <p:sp>
          <p:nvSpPr>
            <p:cNvPr id="104870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26" name="Group 8"/>
          <p:cNvGrpSpPr/>
          <p:nvPr/>
        </p:nvGrpSpPr>
        <p:grpSpPr>
          <a:xfrm rot="0">
            <a:off x="14006895" y="0"/>
            <a:ext cx="4281106" cy="10287000"/>
            <a:chOff x="0" y="0"/>
            <a:chExt cx="5708141" cy="13716000"/>
          </a:xfrm>
        </p:grpSpPr>
        <p:sp>
          <p:nvSpPr>
            <p:cNvPr id="104870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27" name="Group 10"/>
          <p:cNvGrpSpPr/>
          <p:nvPr/>
        </p:nvGrpSpPr>
        <p:grpSpPr>
          <a:xfrm rot="0">
            <a:off x="16344900" y="0"/>
            <a:ext cx="1943100" cy="10287000"/>
            <a:chOff x="0" y="0"/>
            <a:chExt cx="2590800" cy="13716000"/>
          </a:xfrm>
        </p:grpSpPr>
        <p:sp>
          <p:nvSpPr>
            <p:cNvPr id="104870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28" name="Group 12"/>
          <p:cNvGrpSpPr/>
          <p:nvPr/>
        </p:nvGrpSpPr>
        <p:grpSpPr>
          <a:xfrm rot="0">
            <a:off x="16404370" y="0"/>
            <a:ext cx="1883664" cy="10287000"/>
            <a:chOff x="0" y="0"/>
            <a:chExt cx="2511552" cy="13716000"/>
          </a:xfrm>
        </p:grpSpPr>
        <p:sp>
          <p:nvSpPr>
            <p:cNvPr id="104871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29" name="Group 14"/>
          <p:cNvGrpSpPr/>
          <p:nvPr/>
        </p:nvGrpSpPr>
        <p:grpSpPr>
          <a:xfrm rot="0">
            <a:off x="15559088" y="5386388"/>
            <a:ext cx="2728913" cy="4900613"/>
            <a:chOff x="0" y="0"/>
            <a:chExt cx="3638551" cy="6534151"/>
          </a:xfrm>
        </p:grpSpPr>
        <p:sp>
          <p:nvSpPr>
            <p:cNvPr id="104871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30" name="Group 16"/>
          <p:cNvGrpSpPr/>
          <p:nvPr/>
        </p:nvGrpSpPr>
        <p:grpSpPr>
          <a:xfrm rot="0">
            <a:off x="0" y="6015038"/>
            <a:ext cx="671513" cy="4271963"/>
            <a:chOff x="0" y="0"/>
            <a:chExt cx="895351" cy="5695951"/>
          </a:xfrm>
        </p:grpSpPr>
        <p:sp>
          <p:nvSpPr>
            <p:cNvPr id="104871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713" name="TextBox 18"/>
          <p:cNvSpPr txBox="1"/>
          <p:nvPr/>
        </p:nvSpPr>
        <p:spPr>
          <a:xfrm rot="0">
            <a:off x="1132998" y="501966"/>
            <a:ext cx="16022002"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FEATURES AND FUNCTIONALITY</a:t>
            </a:r>
          </a:p>
          <a:p>
            <a:pPr algn="l">
              <a:lnSpc>
                <a:spcPts val="8640"/>
              </a:lnSpc>
            </a:pPr>
          </a:p>
        </p:txBody>
      </p:sp>
      <p:sp>
        <p:nvSpPr>
          <p:cNvPr id="1048714" name="TextBox 19"/>
          <p:cNvSpPr txBox="1"/>
          <p:nvPr/>
        </p:nvSpPr>
        <p:spPr>
          <a:xfrm rot="0">
            <a:off x="1028700" y="1971675"/>
            <a:ext cx="23382177" cy="8102857"/>
          </a:xfrm>
          <a:prstGeom prst="rect"/>
        </p:spPr>
        <p:txBody>
          <a:bodyPr anchor="t" bIns="0" lIns="0" rIns="0" rtlCol="0" tIns="0">
            <a:spAutoFit/>
          </a:bodyPr>
          <a:p>
            <a:pPr algn="just">
              <a:lnSpc>
                <a:spcPts val="3358"/>
              </a:lnSpc>
            </a:pPr>
            <a:r>
              <a:rPr sz="2799" lang="en-US" spc="25">
                <a:solidFill>
                  <a:srgbClr val="000000"/>
                </a:solidFill>
                <a:latin typeface="Times New Roman"/>
                <a:ea typeface="Times New Roman"/>
                <a:cs typeface="Times New Roman"/>
                <a:sym typeface="Times New Roman"/>
              </a:rPr>
              <a:t>1. Responsive design – works on mobile, tablet, and computer.</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2. About section – quick intro with skills and education.</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3. Project showcase – highlights my best works.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4. Achievements &amp; certificates – shows my milestones.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5. Contact section – easy to reach me via email or social links.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6. Footer – contains my contact details &amp; useful links.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7. Smooth navigation – simple and user-friendly flow.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DOC-20250828-WA0014.</dc:title>
  <dc:creator>CPH2579</dc:creator>
  <dcterms:created xsi:type="dcterms:W3CDTF">2006-08-15T13:00:00Z</dcterms:created>
  <dcterms:modified xsi:type="dcterms:W3CDTF">2025-09-01T16:51:30Z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620d5bd48ddf4c6ca2ca9715bec86e8c</vt:lpwstr>
  </property>
</Properties>
</file>