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607363A-789E-4AB5-888B-EF65684F84A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2D12680-05B9-4A07-9B57-85BB14FCC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3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363A-789E-4AB5-888B-EF65684F84A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680-05B9-4A07-9B57-85BB14FCC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85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363A-789E-4AB5-888B-EF65684F84A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680-05B9-4A07-9B57-85BB14FCC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177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363A-789E-4AB5-888B-EF65684F84A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680-05B9-4A07-9B57-85BB14FCCE10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6130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363A-789E-4AB5-888B-EF65684F84A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680-05B9-4A07-9B57-85BB14FCC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057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363A-789E-4AB5-888B-EF65684F84A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680-05B9-4A07-9B57-85BB14FCC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251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363A-789E-4AB5-888B-EF65684F84A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680-05B9-4A07-9B57-85BB14FCC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81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363A-789E-4AB5-888B-EF65684F84A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680-05B9-4A07-9B57-85BB14FCC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378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363A-789E-4AB5-888B-EF65684F84A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680-05B9-4A07-9B57-85BB14FCC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40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363A-789E-4AB5-888B-EF65684F84A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680-05B9-4A07-9B57-85BB14FCC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45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363A-789E-4AB5-888B-EF65684F84A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680-05B9-4A07-9B57-85BB14FCC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68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363A-789E-4AB5-888B-EF65684F84A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680-05B9-4A07-9B57-85BB14FCC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26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363A-789E-4AB5-888B-EF65684F84A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680-05B9-4A07-9B57-85BB14FCC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26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363A-789E-4AB5-888B-EF65684F84A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680-05B9-4A07-9B57-85BB14FCC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10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363A-789E-4AB5-888B-EF65684F84A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680-05B9-4A07-9B57-85BB14FCC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9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363A-789E-4AB5-888B-EF65684F84A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680-05B9-4A07-9B57-85BB14FCC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97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363A-789E-4AB5-888B-EF65684F84A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2680-05B9-4A07-9B57-85BB14FCC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61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7363A-789E-4AB5-888B-EF65684F84A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12680-05B9-4A07-9B57-85BB14FCC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428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4986F-21B3-4F1D-9752-59844E5B3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265" y="163629"/>
            <a:ext cx="10109735" cy="721895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Excel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0A3150-63AB-9CC7-8D35-70DD50476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5053" y="1540042"/>
            <a:ext cx="8742947" cy="470675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tx1"/>
                </a:solidFill>
              </a:rPr>
              <a:t>This Complete Project is about the Road accident named as road accident dashboard and using the data, came up with the valuable insights in a dashboard.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tx1"/>
                </a:solidFill>
              </a:rPr>
              <a:t>This complete dataset has 22 columns and total rows of 9994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tx1"/>
                </a:solidFill>
              </a:rPr>
              <a:t>And the fields or terms which this dataset has are as follows: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tx1"/>
                </a:solidFill>
              </a:rPr>
              <a:t>Order id, year, order date, ship date, ship mode, segment, company, country, category, project id, sub-category, sales, quantity so on..</a:t>
            </a:r>
          </a:p>
        </p:txBody>
      </p:sp>
    </p:spTree>
    <p:extLst>
      <p:ext uri="{BB962C8B-B14F-4D97-AF65-F5344CB8AC3E}">
        <p14:creationId xmlns:p14="http://schemas.microsoft.com/office/powerpoint/2010/main" val="2665186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9300-E274-BDA1-3A69-92C7F297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164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/>
              <a:t>What is the share percentage according to category wise?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85A8D-9D8D-4094-6172-A1D88EA80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24539"/>
            <a:ext cx="9905999" cy="153041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Furniture – 32.30%</a:t>
            </a:r>
          </a:p>
          <a:p>
            <a:r>
              <a:rPr lang="en-IN" dirty="0"/>
              <a:t>Office supplies – 31.30%</a:t>
            </a:r>
          </a:p>
          <a:p>
            <a:r>
              <a:rPr lang="en-IN" dirty="0"/>
              <a:t>Technology – 36.04%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F39EDC-B5A2-B82B-5CAB-DB9046B96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478" y="3176337"/>
            <a:ext cx="3549290" cy="260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26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9300-E274-BDA1-3A69-92C7F297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164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/>
              <a:t>What is sales by state?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85A8D-9D8D-4094-6172-A1D88EA80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24539"/>
            <a:ext cx="9905999" cy="1029903"/>
          </a:xfrm>
        </p:spPr>
        <p:txBody>
          <a:bodyPr>
            <a:normAutofit/>
          </a:bodyPr>
          <a:lstStyle/>
          <a:p>
            <a:r>
              <a:rPr lang="en-IN" dirty="0"/>
              <a:t>Sales by state as given below: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AB935-CFC3-BC07-AA84-F882DF4B7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0" y="2810577"/>
            <a:ext cx="5624139" cy="301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93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9300-E274-BDA1-3A69-92C7F297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164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/>
              <a:t>What is top 10 sub-categories?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85A8D-9D8D-4094-6172-A1D88EA80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24539"/>
            <a:ext cx="9905999" cy="1029903"/>
          </a:xfrm>
        </p:spPr>
        <p:txBody>
          <a:bodyPr>
            <a:normAutofit/>
          </a:bodyPr>
          <a:lstStyle/>
          <a:p>
            <a:r>
              <a:rPr lang="en-IN" dirty="0"/>
              <a:t>Phones, chairs, storage are top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CBBB85-F563-6F3C-88C8-D31D44A2A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609" y="2800952"/>
            <a:ext cx="4549617" cy="287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6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46506-2110-F661-454C-798D84648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05801"/>
            <a:ext cx="9905998" cy="2618073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Interactive Dashboard</a:t>
            </a:r>
          </a:p>
        </p:txBody>
      </p:sp>
    </p:spTree>
    <p:extLst>
      <p:ext uri="{BB962C8B-B14F-4D97-AF65-F5344CB8AC3E}">
        <p14:creationId xmlns:p14="http://schemas.microsoft.com/office/powerpoint/2010/main" val="1496628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E7C6E6-4FBA-D82A-A9FD-F0CE026BC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45" y="240632"/>
            <a:ext cx="11875110" cy="638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30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5F0FDA-8FF2-B01F-24EA-7EEC27D8D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72" y="308008"/>
            <a:ext cx="11779855" cy="616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23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33B5D-D7FA-3500-BB46-E0AA2A882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628278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8820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5B58-D5F2-9AAE-496B-007E24870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0556" y="413886"/>
            <a:ext cx="8627443" cy="596768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002060"/>
                </a:solidFill>
              </a:rPr>
              <a:t>Questions based on dataset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79D8F-6E54-920A-8685-03C8FC0E8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212783"/>
            <a:ext cx="8791575" cy="501476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What is the count of sales?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What is the count of profit?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What is the count of quantity?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What is the count of number of orders?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What is the count of profit margin?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What is sales and report analysis?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What is the profit by category wise?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What is the share percentage category wise?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What is the sales by state?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Top 10 sub-categories?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43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6E8EF-34A0-4313-E541-5FA1DD5CA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0931" y="616017"/>
            <a:ext cx="8637068" cy="98418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What is </a:t>
            </a:r>
            <a:r>
              <a:rPr lang="en-IN" sz="2400" dirty="0"/>
              <a:t>count of sales</a:t>
            </a:r>
            <a:r>
              <a:rPr lang="en-IN" sz="2400" dirty="0">
                <a:solidFill>
                  <a:schemeClr val="tx1"/>
                </a:solidFill>
              </a:rPr>
              <a:t> ?</a:t>
            </a:r>
            <a:br>
              <a:rPr lang="en-IN" sz="1000" dirty="0">
                <a:solidFill>
                  <a:schemeClr val="tx1"/>
                </a:solidFill>
              </a:rPr>
            </a:b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00AC8-D325-55FD-435E-36F6477AE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5684" y="1600200"/>
            <a:ext cx="8502315" cy="108524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Count of sales - $22,97,200.86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Yoy growth     - 20.62%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50EF59-AD16-3380-6A4B-894F1E053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486" y="3429001"/>
            <a:ext cx="3260983" cy="244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2D40-8156-3916-F921-719FB4896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50771"/>
            <a:ext cx="9905998" cy="83739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</a:rPr>
              <a:t>What is </a:t>
            </a:r>
            <a:r>
              <a:rPr lang="en-IN" sz="2000" dirty="0"/>
              <a:t>count of profit</a:t>
            </a:r>
            <a:r>
              <a:rPr lang="en-IN" sz="2000" dirty="0">
                <a:solidFill>
                  <a:schemeClr val="tx1"/>
                </a:solidFill>
              </a:rPr>
              <a:t>?</a:t>
            </a:r>
            <a:br>
              <a:rPr lang="en-IN" sz="1200" dirty="0">
                <a:solidFill>
                  <a:schemeClr val="tx1"/>
                </a:solidFill>
              </a:rPr>
            </a:b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13E5E-0900-938B-BD0C-3C7C831BF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88168"/>
            <a:ext cx="9905999" cy="1299411"/>
          </a:xfrm>
        </p:spPr>
        <p:txBody>
          <a:bodyPr/>
          <a:lstStyle/>
          <a:p>
            <a:r>
              <a:rPr lang="en-IN" dirty="0"/>
              <a:t>Count of profit - $2,86,397.02</a:t>
            </a:r>
          </a:p>
          <a:p>
            <a:r>
              <a:rPr lang="en-IN" dirty="0"/>
              <a:t>YOY growth     -  14.41%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4A0B2D-BAF7-32AE-FBDA-AC4A96443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733" y="3053617"/>
            <a:ext cx="3503596" cy="290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1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14AF-3BFD-0578-F448-61FD9FE2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1726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/>
              <a:t>What is count of quantity?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20119-4597-D4FF-A0C1-4A87FE193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86038"/>
            <a:ext cx="9905999" cy="1212784"/>
          </a:xfrm>
        </p:spPr>
        <p:txBody>
          <a:bodyPr/>
          <a:lstStyle/>
          <a:p>
            <a:r>
              <a:rPr lang="en-IN" dirty="0"/>
              <a:t>Count of quantity – 37873</a:t>
            </a:r>
          </a:p>
          <a:p>
            <a:r>
              <a:rPr lang="en-IN" dirty="0"/>
              <a:t>YOY growth    - 27.45%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E4C9A1-0783-14B6-3F47-30F6B7D4A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115" y="3057670"/>
            <a:ext cx="3325250" cy="240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007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F0A1-0604-0741-CB7A-AE614C597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90518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2000" dirty="0"/>
              <a:t>What is count of no of orders?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5446E-7A5F-962C-86CE-FF0FD67C7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49667"/>
            <a:ext cx="9905999" cy="1193533"/>
          </a:xfrm>
        </p:spPr>
        <p:txBody>
          <a:bodyPr/>
          <a:lstStyle/>
          <a:p>
            <a:r>
              <a:rPr lang="en-IN" dirty="0"/>
              <a:t>Count of orders – 9994</a:t>
            </a:r>
          </a:p>
          <a:p>
            <a:r>
              <a:rPr lang="en-IN" dirty="0"/>
              <a:t>YOY growth – 28.64%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156B92-333C-7F2D-E002-4FDD72E0B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613" y="3429000"/>
            <a:ext cx="3561347" cy="258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76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2F03-EDF4-CF41-BB08-F5F567ADD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71638"/>
            <a:ext cx="9905998" cy="595161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2000" dirty="0"/>
              <a:t>What count of profit margin?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75BB7-68D2-9A9D-3E67-3BC5B2A5F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18661"/>
            <a:ext cx="9905999" cy="1309036"/>
          </a:xfrm>
        </p:spPr>
        <p:txBody>
          <a:bodyPr/>
          <a:lstStyle/>
          <a:p>
            <a:r>
              <a:rPr lang="en-IN" dirty="0"/>
              <a:t>Percentage of profit margin – 12.47%</a:t>
            </a:r>
          </a:p>
          <a:p>
            <a:r>
              <a:rPr lang="en-IN" dirty="0"/>
              <a:t>YOY growth – 5.15%(decreasing)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4A703C-CB44-8CBC-E69F-4E44F9525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856" y="3176338"/>
            <a:ext cx="3421702" cy="254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23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9300-E274-BDA1-3A69-92C7F297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164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/>
              <a:t>What is analysis of profit and sales?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85A8D-9D8D-4094-6172-A1D88EA80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24539"/>
            <a:ext cx="9905999" cy="1029903"/>
          </a:xfrm>
        </p:spPr>
        <p:txBody>
          <a:bodyPr>
            <a:normAutofit fontScale="92500"/>
          </a:bodyPr>
          <a:lstStyle/>
          <a:p>
            <a:r>
              <a:rPr lang="en-IN" dirty="0"/>
              <a:t>In the month of November the sales is high and in the month of February it is low</a:t>
            </a:r>
          </a:p>
          <a:p>
            <a:r>
              <a:rPr lang="en-IN" dirty="0"/>
              <a:t>In the month of December the profit is high and in the month of January it is 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64B81A-269B-9E1F-E6E9-E23C5AC30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883" y="3041584"/>
            <a:ext cx="4886103" cy="282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8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9300-E274-BDA1-3A69-92C7F297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164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/>
              <a:t>What is the profit according to category wise?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85A8D-9D8D-4094-6172-A1D88EA80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24539"/>
            <a:ext cx="9905999" cy="1029903"/>
          </a:xfrm>
        </p:spPr>
        <p:txBody>
          <a:bodyPr>
            <a:normAutofit/>
          </a:bodyPr>
          <a:lstStyle/>
          <a:p>
            <a:r>
              <a:rPr lang="en-IN" dirty="0"/>
              <a:t>Category wise profit shown as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DD1EF7-CAB3-5197-CE9C-40EEFA5F9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361" y="2598821"/>
            <a:ext cx="4473115" cy="287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54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2241</TotalTime>
  <Words>366</Words>
  <Application>Microsoft Office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Tw Cen MT</vt:lpstr>
      <vt:lpstr>Wingdings</vt:lpstr>
      <vt:lpstr>Circuit</vt:lpstr>
      <vt:lpstr>Excel project</vt:lpstr>
      <vt:lpstr>Questions based on dataset </vt:lpstr>
      <vt:lpstr>What is count of sales ? </vt:lpstr>
      <vt:lpstr>What is count of profit? </vt:lpstr>
      <vt:lpstr>What is count of quantity?</vt:lpstr>
      <vt:lpstr>What is count of no of orders?</vt:lpstr>
      <vt:lpstr>What count of profit margin?</vt:lpstr>
      <vt:lpstr>What is analysis of profit and sales?</vt:lpstr>
      <vt:lpstr>What is the profit according to category wise?</vt:lpstr>
      <vt:lpstr>What is the share percentage according to category wise?</vt:lpstr>
      <vt:lpstr>What is sales by state?</vt:lpstr>
      <vt:lpstr>What is top 10 sub-categories?</vt:lpstr>
      <vt:lpstr>Interactive Dashboard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project</dc:title>
  <dc:creator>Lenovo</dc:creator>
  <cp:lastModifiedBy>Lenovo</cp:lastModifiedBy>
  <cp:revision>4</cp:revision>
  <dcterms:created xsi:type="dcterms:W3CDTF">2023-09-11T15:30:11Z</dcterms:created>
  <dcterms:modified xsi:type="dcterms:W3CDTF">2023-09-19T06:21:52Z</dcterms:modified>
</cp:coreProperties>
</file>