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Basic Details of the Team and Problem Statement</a:t>
            </a:r>
            <a:endParaRPr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458285" y="1564848"/>
            <a:ext cx="6045695" cy="51449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Ministry/Organization Name/Student Innovation :</a:t>
            </a:r>
          </a:p>
          <a:p>
            <a:pPr marL="0" indent="0" algn="ctr">
              <a:spcBef>
                <a:spcPts val="0"/>
              </a:spcBef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Social Justice &amp; Empowerment,</a:t>
            </a:r>
          </a:p>
          <a:p>
            <a:pPr marL="0" indent="0" algn="ctr">
              <a:spcBef>
                <a:spcPts val="0"/>
              </a:spcBef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Ministry of Social Justice and Empowerment</a:t>
            </a:r>
            <a:endParaRPr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PS Code             :                   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RS926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Problem Statement Title: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Simplifying the process of identifying bright students for Ambedkar Social Innovation &amp; Incubation Mission (ASIIM)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Name: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	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F E I S T Y C O D E R S     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Leader Name:   </a:t>
            </a: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	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Lakkakula Sai Harshitha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Institute Code (AISHE):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	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1-9319813404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Institute Name: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	</a:t>
            </a: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         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VASIREDDY VENKATADRI INSTITUTE OF   TECHNOLOGY</a:t>
            </a:r>
            <a:endParaRPr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  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Theme Name:</a:t>
            </a: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	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SMART EDUCATION</a:t>
            </a:r>
            <a:endParaRPr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Idea/Approach Details</a:t>
            </a:r>
            <a:endParaRPr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716438" y="2747664"/>
            <a:ext cx="6211474" cy="39925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endParaRPr lang="en-IN" sz="1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lt2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Certificate verification for students under SC category.</a:t>
            </a:r>
          </a:p>
          <a:p>
            <a:pPr marL="742950" lvl="1" indent="-285750">
              <a:spcBef>
                <a:spcPts val="0"/>
              </a:spcBef>
              <a:buClr>
                <a:schemeClr val="lt2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are shortlisted based on their caste.</a:t>
            </a:r>
          </a:p>
          <a:p>
            <a:pPr marL="285750" indent="-285750">
              <a:spcBef>
                <a:spcPts val="0"/>
              </a:spcBef>
              <a:buClr>
                <a:schemeClr val="lt2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Respective link will be send to shortlisted people for creating their own account</a:t>
            </a:r>
          </a:p>
          <a:p>
            <a:pPr marL="742950" lvl="1" indent="-285750">
              <a:spcBef>
                <a:spcPts val="0"/>
              </a:spcBef>
              <a:buClr>
                <a:schemeClr val="lt2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are provided in the link about how to submit and the format of demo pdf.</a:t>
            </a:r>
          </a:p>
          <a:p>
            <a:pPr marL="742950" lvl="1" indent="-285750">
              <a:spcBef>
                <a:spcPts val="0"/>
              </a:spcBef>
              <a:buClr>
                <a:schemeClr val="lt2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should submit their ideas in a demo pdf in their respective streams.</a:t>
            </a:r>
          </a:p>
          <a:p>
            <a:pPr marL="285750" indent="-285750">
              <a:spcBef>
                <a:spcPts val="0"/>
              </a:spcBef>
              <a:buClr>
                <a:schemeClr val="lt2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innovative ideas among submissions are filtered by authority and proceeded to next level.</a:t>
            </a:r>
          </a:p>
          <a:p>
            <a:pPr marL="742950" lvl="1" indent="-285750">
              <a:spcBef>
                <a:spcPts val="0"/>
              </a:spcBef>
              <a:buClr>
                <a:schemeClr val="lt2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Shortlisted people are requested to submit their Prototype.</a:t>
            </a:r>
          </a:p>
          <a:p>
            <a:pPr marL="285750" indent="-285750">
              <a:spcBef>
                <a:spcPts val="0"/>
              </a:spcBef>
              <a:buClr>
                <a:schemeClr val="lt2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best of these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Prototypes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collected and further funding is provided for their start up.</a:t>
            </a:r>
            <a:r>
              <a:rPr lang="en-US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Google Shape;222;p2"/>
          <p:cNvSpPr txBox="1"/>
          <p:nvPr/>
        </p:nvSpPr>
        <p:spPr>
          <a:xfrm>
            <a:off x="7277432" y="3908682"/>
            <a:ext cx="3943017" cy="2759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1" u="sng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TECHNOLOGY STACKS:</a:t>
            </a:r>
            <a:endParaRPr u="sng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D4594E-91A8-4FFA-B0EF-1EBCB1429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433" y="4289181"/>
            <a:ext cx="3943016" cy="23785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35436290-FDFF-4160-B2A9-4F24C936EF5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4"/>
          <a:srcRect l="6106" r="6106"/>
          <a:stretch>
            <a:fillRect/>
          </a:stretch>
        </p:blipFill>
        <p:spPr>
          <a:xfrm>
            <a:off x="7466028" y="218848"/>
            <a:ext cx="4481133" cy="35717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8A372DC-B2F3-4099-B466-A9DBCDD1D06E}"/>
              </a:ext>
            </a:extLst>
          </p:cNvPr>
          <p:cNvSpPr txBox="1"/>
          <p:nvPr/>
        </p:nvSpPr>
        <p:spPr>
          <a:xfrm>
            <a:off x="7466028" y="3147147"/>
            <a:ext cx="3943016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IDEA PROTOTYPE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31E8CF-FA6F-4B8E-86B1-AE8EEF1780EE}"/>
              </a:ext>
            </a:extLst>
          </p:cNvPr>
          <p:cNvSpPr txBox="1"/>
          <p:nvPr/>
        </p:nvSpPr>
        <p:spPr>
          <a:xfrm>
            <a:off x="2659072" y="2106891"/>
            <a:ext cx="2882113" cy="47109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 PROTOTYPE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Idea/Approach Details</a:t>
            </a:r>
            <a:endParaRPr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2055436" y="2128041"/>
            <a:ext cx="2264005" cy="3159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sz="2000" u="sng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 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557531" y="6456045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3</a:t>
            </a:r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7535746" y="2128042"/>
            <a:ext cx="2013607" cy="3159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2400" b="1" i="0" u="sng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Dependencies </a:t>
            </a:r>
            <a:endParaRPr sz="1800" b="1" u="sng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BDF52E-82CD-4BEC-934B-10B0B191C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656903"/>
            <a:ext cx="4819650" cy="3922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0B2E88-7E7E-445F-AD32-09C38C0F1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304" y="2656903"/>
            <a:ext cx="5491635" cy="39779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492684" y="2071570"/>
            <a:ext cx="9160364" cy="47204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Leader Name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LAKKAKULA SAI HARSHITHA</a:t>
            </a:r>
            <a:endParaRPr sz="1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: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Stream :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	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Year :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endParaRPr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 Name:   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KURIVELLA SAI SRI VIDYA</a:t>
            </a:r>
            <a:endParaRPr sz="1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: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Stream :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	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Year :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 Name:   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MADDIGUNTA PRADHYUMNA SAI</a:t>
            </a: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: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Stream :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	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Year :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3 Name:   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KURAPATI  JAYASRI</a:t>
            </a:r>
            <a:endParaRPr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ts val="1200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: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Stream :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	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Year :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 Name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KANDURI P V S S V VISHNU</a:t>
            </a:r>
            <a:endParaRPr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: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Stream :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	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Year :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5 Name:   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KATHI RAKESH ADITHYA</a:t>
            </a:r>
            <a:endParaRPr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ts val="1200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: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Stream :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	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Year :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Mentor 1 Name:      </a:t>
            </a:r>
            <a:r>
              <a:rPr lang="en-US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NAGA SRIHARSHA MULUGU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:  </a:t>
            </a:r>
            <a:r>
              <a:rPr lang="en-US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      Expertise :  </a:t>
            </a:r>
            <a:r>
              <a:rPr lang="en-US" sz="11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STACK DEVELOPER    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Experience : </a:t>
            </a:r>
            <a:r>
              <a:rPr lang="en-US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 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Mentor 2 Name:      </a:t>
            </a:r>
            <a:r>
              <a:rPr lang="en-US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PALLI R KRISHNA PRASAD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:  </a:t>
            </a:r>
            <a:r>
              <a:rPr lang="en-US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	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Expertise : </a:t>
            </a:r>
            <a:r>
              <a:rPr lang="en-US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                 Domain Experience : </a:t>
            </a:r>
            <a:r>
              <a:rPr lang="en-US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 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431</Words>
  <Application>Microsoft Office PowerPoint</Application>
  <PresentationFormat>Widescreen</PresentationFormat>
  <Paragraphs>51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Times New Roman</vt:lpstr>
      <vt:lpstr>Franklin Gothic</vt:lpstr>
      <vt:lpstr>Arial</vt:lpstr>
      <vt:lpstr>Calibri</vt:lpstr>
      <vt:lpstr>Libre Franklin</vt:lpstr>
      <vt:lpstr>Wingdings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20BQ1A05B8 - LAKKAKULA SAI HARSHITHA</cp:lastModifiedBy>
  <cp:revision>55</cp:revision>
  <cp:lastPrinted>2022-04-15T06:43:53Z</cp:lastPrinted>
  <dcterms:created xsi:type="dcterms:W3CDTF">2022-02-11T07:14:46Z</dcterms:created>
  <dcterms:modified xsi:type="dcterms:W3CDTF">2023-08-27T02:19:29Z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