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FCE9-F6E2-499D-9CF6-05D4FF39029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598C-48A0-466E-B200-7469C73A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3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FCE9-F6E2-499D-9CF6-05D4FF39029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598C-48A0-466E-B200-7469C73A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FCE9-F6E2-499D-9CF6-05D4FF39029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598C-48A0-466E-B200-7469C73A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5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FCE9-F6E2-499D-9CF6-05D4FF39029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598C-48A0-466E-B200-7469C73A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6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FCE9-F6E2-499D-9CF6-05D4FF39029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598C-48A0-466E-B200-7469C73A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FCE9-F6E2-499D-9CF6-05D4FF39029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598C-48A0-466E-B200-7469C73A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FCE9-F6E2-499D-9CF6-05D4FF39029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598C-48A0-466E-B200-7469C73A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7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FCE9-F6E2-499D-9CF6-05D4FF39029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598C-48A0-466E-B200-7469C73A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2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FCE9-F6E2-499D-9CF6-05D4FF39029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598C-48A0-466E-B200-7469C73A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7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FCE9-F6E2-499D-9CF6-05D4FF39029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598C-48A0-466E-B200-7469C73A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7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FCE9-F6E2-499D-9CF6-05D4FF39029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4598C-48A0-466E-B200-7469C73A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FFCE9-F6E2-499D-9CF6-05D4FF39029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4598C-48A0-466E-B200-7469C73A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4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4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4757"/>
            <a:ext cx="12192000" cy="702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01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2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76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7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78" y="0"/>
            <a:ext cx="12274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96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51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3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66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01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3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2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4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3" y="-57665"/>
            <a:ext cx="12051957" cy="684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0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9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57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8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39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141"/>
            <a:ext cx="12192000" cy="678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0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26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2025-09-13T04:24:06Z</dcterms:created>
  <dcterms:modified xsi:type="dcterms:W3CDTF">2025-09-13T04:32:31Z</dcterms:modified>
</cp:coreProperties>
</file>