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7" r:id="rId5"/>
    <p:sldId id="260" r:id="rId6"/>
    <p:sldId id="258" r:id="rId7"/>
    <p:sldId id="270" r:id="rId8"/>
    <p:sldId id="26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23"/>
  <c:chart>
    <c:title>
      <c:layout/>
      <c:txPr>
        <a:bodyPr/>
        <a:lstStyle/>
        <a:p>
          <a:pPr>
            <a:defRPr lang="en-IN"/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Happy
45%</a:t>
                    </a:r>
                  </a:p>
                </c:rich>
              </c:tx>
              <c:showCatName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Party
25%</a:t>
                    </a:r>
                  </a:p>
                </c:rich>
              </c:tx>
              <c:showCatName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Sad
10%</a:t>
                    </a:r>
                  </a:p>
                </c:rich>
              </c:tx>
              <c:showCatName val="1"/>
              <c:showPercent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>
                        <a:latin typeface="Times New Roman" pitchFamily="18" charset="0"/>
                        <a:cs typeface="Times New Roman" pitchFamily="18" charset="0"/>
                      </a:rPr>
                      <a:t>Angry
20%</a:t>
                    </a:r>
                  </a:p>
                </c:rich>
              </c:tx>
              <c:showCatName val="1"/>
              <c:showPercent val="1"/>
            </c:dLbl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Happy</c:v>
                </c:pt>
                <c:pt idx="1">
                  <c:v>Party</c:v>
                </c:pt>
                <c:pt idx="2">
                  <c:v>Sad</c:v>
                </c:pt>
                <c:pt idx="3">
                  <c:v>Angry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A8906-5CA1-409D-A792-E20DB29E8965}" type="doc">
      <dgm:prSet loTypeId="urn:microsoft.com/office/officeart/2005/8/layout/process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F1D355C-AFF3-4002-B1B6-68418C8E2C8E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Recognise Face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212B7AE-BBF1-4AAC-AA80-456C5FA8354F}" type="parTrans" cxnId="{3FB527A0-F518-4D37-8811-560813ED8C51}">
      <dgm:prSet/>
      <dgm:spPr/>
      <dgm:t>
        <a:bodyPr/>
        <a:lstStyle/>
        <a:p>
          <a:endParaRPr lang="en-IN"/>
        </a:p>
      </dgm:t>
    </dgm:pt>
    <dgm:pt modelId="{C2AB554E-80A6-4751-8064-47EAA9EE9CF7}" type="sibTrans" cxnId="{3FB527A0-F518-4D37-8811-560813ED8C51}">
      <dgm:prSet/>
      <dgm:spPr/>
      <dgm:t>
        <a:bodyPr/>
        <a:lstStyle/>
        <a:p>
          <a:endParaRPr lang="en-IN"/>
        </a:p>
      </dgm:t>
    </dgm:pt>
    <dgm:pt modelId="{B4E937DD-053A-4B1B-BA1B-203EC6D8F80F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Recommend a Song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6CEB412-D565-417D-B66A-8D63E12B3821}" type="parTrans" cxnId="{942C0473-A9CE-4ABF-B308-632C987C6E6D}">
      <dgm:prSet/>
      <dgm:spPr/>
      <dgm:t>
        <a:bodyPr/>
        <a:lstStyle/>
        <a:p>
          <a:endParaRPr lang="en-IN"/>
        </a:p>
      </dgm:t>
    </dgm:pt>
    <dgm:pt modelId="{3C30B63F-C298-45C8-8BEF-58FF090BE8C4}" type="sibTrans" cxnId="{942C0473-A9CE-4ABF-B308-632C987C6E6D}">
      <dgm:prSet/>
      <dgm:spPr/>
      <dgm:t>
        <a:bodyPr/>
        <a:lstStyle/>
        <a:p>
          <a:endParaRPr lang="en-IN"/>
        </a:p>
      </dgm:t>
    </dgm:pt>
    <dgm:pt modelId="{E7E37A63-FA5F-45E6-BBD3-E4ED606E8BE4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Analyse mood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00893972-612D-4D12-9735-B489B9A4D563}" type="parTrans" cxnId="{394FCF4D-F882-45F0-BB88-A78546FEEBA3}">
      <dgm:prSet/>
      <dgm:spPr/>
      <dgm:t>
        <a:bodyPr/>
        <a:lstStyle/>
        <a:p>
          <a:endParaRPr lang="en-IN"/>
        </a:p>
      </dgm:t>
    </dgm:pt>
    <dgm:pt modelId="{583050BD-CABB-4264-BF34-AC0FDA47E352}" type="sibTrans" cxnId="{394FCF4D-F882-45F0-BB88-A78546FEEBA3}">
      <dgm:prSet/>
      <dgm:spPr/>
      <dgm:t>
        <a:bodyPr/>
        <a:lstStyle/>
        <a:p>
          <a:endParaRPr lang="en-IN"/>
        </a:p>
      </dgm:t>
    </dgm:pt>
    <dgm:pt modelId="{6E5AB4C2-16B0-476F-BC83-B2EA18492141}">
      <dgm:prSet phldrT="[Text]"/>
      <dgm:spPr/>
      <dgm:t>
        <a:bodyPr/>
        <a:lstStyle/>
        <a:p>
          <a:r>
            <a:rPr lang="en-IN" dirty="0" smtClean="0">
              <a:latin typeface="Times New Roman" pitchFamily="18" charset="0"/>
              <a:cs typeface="Times New Roman" pitchFamily="18" charset="0"/>
            </a:rPr>
            <a:t>Monthly Reports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554FF255-C765-40B1-BA06-FBE0636185F1}" type="parTrans" cxnId="{A8740AEE-1331-4B1A-8551-0B3202E48AD2}">
      <dgm:prSet/>
      <dgm:spPr/>
      <dgm:t>
        <a:bodyPr/>
        <a:lstStyle/>
        <a:p>
          <a:endParaRPr lang="en-IN"/>
        </a:p>
      </dgm:t>
    </dgm:pt>
    <dgm:pt modelId="{1C227B78-91A6-4BE0-9B06-3F1F93C6CEDF}" type="sibTrans" cxnId="{A8740AEE-1331-4B1A-8551-0B3202E48AD2}">
      <dgm:prSet/>
      <dgm:spPr/>
      <dgm:t>
        <a:bodyPr/>
        <a:lstStyle/>
        <a:p>
          <a:endParaRPr lang="en-IN"/>
        </a:p>
      </dgm:t>
    </dgm:pt>
    <dgm:pt modelId="{634D202B-77E3-4615-9A2F-B6E6F9530685}" type="pres">
      <dgm:prSet presAssocID="{50DA8906-5CA1-409D-A792-E20DB29E8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3862FF-DD9F-4762-A54F-93ED323B58F3}" type="pres">
      <dgm:prSet presAssocID="{6E5AB4C2-16B0-476F-BC83-B2EA18492141}" presName="boxAndChildren" presStyleCnt="0"/>
      <dgm:spPr/>
    </dgm:pt>
    <dgm:pt modelId="{D39294D7-E2F1-44B2-A5F6-86435368BA4E}" type="pres">
      <dgm:prSet presAssocID="{6E5AB4C2-16B0-476F-BC83-B2EA18492141}" presName="parentTextBox" presStyleLbl="node1" presStyleIdx="0" presStyleCnt="4"/>
      <dgm:spPr/>
      <dgm:t>
        <a:bodyPr/>
        <a:lstStyle/>
        <a:p>
          <a:endParaRPr lang="en-IN"/>
        </a:p>
      </dgm:t>
    </dgm:pt>
    <dgm:pt modelId="{670950BA-951F-4520-9C3A-7403FC831AB9}" type="pres">
      <dgm:prSet presAssocID="{3C30B63F-C298-45C8-8BEF-58FF090BE8C4}" presName="sp" presStyleCnt="0"/>
      <dgm:spPr/>
    </dgm:pt>
    <dgm:pt modelId="{93C6E209-61F0-43A8-A150-FF028C9F10D8}" type="pres">
      <dgm:prSet presAssocID="{B4E937DD-053A-4B1B-BA1B-203EC6D8F80F}" presName="arrowAndChildren" presStyleCnt="0"/>
      <dgm:spPr/>
    </dgm:pt>
    <dgm:pt modelId="{0E1FD250-4A33-4549-AED4-31596D6C5A06}" type="pres">
      <dgm:prSet presAssocID="{B4E937DD-053A-4B1B-BA1B-203EC6D8F80F}" presName="parentTextArrow" presStyleLbl="node1" presStyleIdx="1" presStyleCnt="4"/>
      <dgm:spPr/>
      <dgm:t>
        <a:bodyPr/>
        <a:lstStyle/>
        <a:p>
          <a:endParaRPr lang="en-IN"/>
        </a:p>
      </dgm:t>
    </dgm:pt>
    <dgm:pt modelId="{A48CC00B-365C-42C1-BD84-8B30610B5D44}" type="pres">
      <dgm:prSet presAssocID="{583050BD-CABB-4264-BF34-AC0FDA47E352}" presName="sp" presStyleCnt="0"/>
      <dgm:spPr/>
    </dgm:pt>
    <dgm:pt modelId="{E3B771A5-8DB2-4CE2-885D-617B158478FB}" type="pres">
      <dgm:prSet presAssocID="{E7E37A63-FA5F-45E6-BBD3-E4ED606E8BE4}" presName="arrowAndChildren" presStyleCnt="0"/>
      <dgm:spPr/>
    </dgm:pt>
    <dgm:pt modelId="{2C08AD23-C590-4E52-82F7-A2655C36047F}" type="pres">
      <dgm:prSet presAssocID="{E7E37A63-FA5F-45E6-BBD3-E4ED606E8BE4}" presName="parentTextArrow" presStyleLbl="node1" presStyleIdx="2" presStyleCnt="4"/>
      <dgm:spPr/>
      <dgm:t>
        <a:bodyPr/>
        <a:lstStyle/>
        <a:p>
          <a:endParaRPr lang="en-IN"/>
        </a:p>
      </dgm:t>
    </dgm:pt>
    <dgm:pt modelId="{90CC84C8-DE38-43B7-ACFC-69AD3E3D51EE}" type="pres">
      <dgm:prSet presAssocID="{C2AB554E-80A6-4751-8064-47EAA9EE9CF7}" presName="sp" presStyleCnt="0"/>
      <dgm:spPr/>
    </dgm:pt>
    <dgm:pt modelId="{DCC9887F-3F85-4013-BFA5-C687F56EAE61}" type="pres">
      <dgm:prSet presAssocID="{4F1D355C-AFF3-4002-B1B6-68418C8E2C8E}" presName="arrowAndChildren" presStyleCnt="0"/>
      <dgm:spPr/>
    </dgm:pt>
    <dgm:pt modelId="{87C2440E-0058-4549-B26F-8AA542DEE24F}" type="pres">
      <dgm:prSet presAssocID="{4F1D355C-AFF3-4002-B1B6-68418C8E2C8E}" presName="parentTextArrow" presStyleLbl="node1" presStyleIdx="3" presStyleCnt="4"/>
      <dgm:spPr/>
      <dgm:t>
        <a:bodyPr/>
        <a:lstStyle/>
        <a:p>
          <a:endParaRPr lang="en-IN"/>
        </a:p>
      </dgm:t>
    </dgm:pt>
  </dgm:ptLst>
  <dgm:cxnLst>
    <dgm:cxn modelId="{394FCF4D-F882-45F0-BB88-A78546FEEBA3}" srcId="{50DA8906-5CA1-409D-A792-E20DB29E8965}" destId="{E7E37A63-FA5F-45E6-BBD3-E4ED606E8BE4}" srcOrd="1" destOrd="0" parTransId="{00893972-612D-4D12-9735-B489B9A4D563}" sibTransId="{583050BD-CABB-4264-BF34-AC0FDA47E352}"/>
    <dgm:cxn modelId="{A3B0670C-B785-4599-82BC-AC9855D8D00E}" type="presOf" srcId="{B4E937DD-053A-4B1B-BA1B-203EC6D8F80F}" destId="{0E1FD250-4A33-4549-AED4-31596D6C5A06}" srcOrd="0" destOrd="0" presId="urn:microsoft.com/office/officeart/2005/8/layout/process4"/>
    <dgm:cxn modelId="{A8740AEE-1331-4B1A-8551-0B3202E48AD2}" srcId="{50DA8906-5CA1-409D-A792-E20DB29E8965}" destId="{6E5AB4C2-16B0-476F-BC83-B2EA18492141}" srcOrd="3" destOrd="0" parTransId="{554FF255-C765-40B1-BA06-FBE0636185F1}" sibTransId="{1C227B78-91A6-4BE0-9B06-3F1F93C6CEDF}"/>
    <dgm:cxn modelId="{942C0473-A9CE-4ABF-B308-632C987C6E6D}" srcId="{50DA8906-5CA1-409D-A792-E20DB29E8965}" destId="{B4E937DD-053A-4B1B-BA1B-203EC6D8F80F}" srcOrd="2" destOrd="0" parTransId="{16CEB412-D565-417D-B66A-8D63E12B3821}" sibTransId="{3C30B63F-C298-45C8-8BEF-58FF090BE8C4}"/>
    <dgm:cxn modelId="{DD726775-BBB4-4449-9B09-0D3F0E26E458}" type="presOf" srcId="{E7E37A63-FA5F-45E6-BBD3-E4ED606E8BE4}" destId="{2C08AD23-C590-4E52-82F7-A2655C36047F}" srcOrd="0" destOrd="0" presId="urn:microsoft.com/office/officeart/2005/8/layout/process4"/>
    <dgm:cxn modelId="{75A98AED-3BA4-4BA2-B05C-EB8E62FE36EE}" type="presOf" srcId="{6E5AB4C2-16B0-476F-BC83-B2EA18492141}" destId="{D39294D7-E2F1-44B2-A5F6-86435368BA4E}" srcOrd="0" destOrd="0" presId="urn:microsoft.com/office/officeart/2005/8/layout/process4"/>
    <dgm:cxn modelId="{53CB3335-E29F-4BA2-9B94-03641F160076}" type="presOf" srcId="{50DA8906-5CA1-409D-A792-E20DB29E8965}" destId="{634D202B-77E3-4615-9A2F-B6E6F9530685}" srcOrd="0" destOrd="0" presId="urn:microsoft.com/office/officeart/2005/8/layout/process4"/>
    <dgm:cxn modelId="{3FB527A0-F518-4D37-8811-560813ED8C51}" srcId="{50DA8906-5CA1-409D-A792-E20DB29E8965}" destId="{4F1D355C-AFF3-4002-B1B6-68418C8E2C8E}" srcOrd="0" destOrd="0" parTransId="{6212B7AE-BBF1-4AAC-AA80-456C5FA8354F}" sibTransId="{C2AB554E-80A6-4751-8064-47EAA9EE9CF7}"/>
    <dgm:cxn modelId="{2B632135-DC80-4202-8F59-D8204FFC6F8B}" type="presOf" srcId="{4F1D355C-AFF3-4002-B1B6-68418C8E2C8E}" destId="{87C2440E-0058-4549-B26F-8AA542DEE24F}" srcOrd="0" destOrd="0" presId="urn:microsoft.com/office/officeart/2005/8/layout/process4"/>
    <dgm:cxn modelId="{CF1D0CA0-73D0-4464-9BD2-F6CF256D8100}" type="presParOf" srcId="{634D202B-77E3-4615-9A2F-B6E6F9530685}" destId="{323862FF-DD9F-4762-A54F-93ED323B58F3}" srcOrd="0" destOrd="0" presId="urn:microsoft.com/office/officeart/2005/8/layout/process4"/>
    <dgm:cxn modelId="{1C357E99-41EC-4B0E-B6F0-F411DC0733A3}" type="presParOf" srcId="{323862FF-DD9F-4762-A54F-93ED323B58F3}" destId="{D39294D7-E2F1-44B2-A5F6-86435368BA4E}" srcOrd="0" destOrd="0" presId="urn:microsoft.com/office/officeart/2005/8/layout/process4"/>
    <dgm:cxn modelId="{4E3215A6-81D8-4A81-9DB6-C04A27C1B6E8}" type="presParOf" srcId="{634D202B-77E3-4615-9A2F-B6E6F9530685}" destId="{670950BA-951F-4520-9C3A-7403FC831AB9}" srcOrd="1" destOrd="0" presId="urn:microsoft.com/office/officeart/2005/8/layout/process4"/>
    <dgm:cxn modelId="{4103FA0F-21DC-411E-9672-6AA84C022C70}" type="presParOf" srcId="{634D202B-77E3-4615-9A2F-B6E6F9530685}" destId="{93C6E209-61F0-43A8-A150-FF028C9F10D8}" srcOrd="2" destOrd="0" presId="urn:microsoft.com/office/officeart/2005/8/layout/process4"/>
    <dgm:cxn modelId="{689EEFC6-38DC-46A7-B7C3-5DD47856B13C}" type="presParOf" srcId="{93C6E209-61F0-43A8-A150-FF028C9F10D8}" destId="{0E1FD250-4A33-4549-AED4-31596D6C5A06}" srcOrd="0" destOrd="0" presId="urn:microsoft.com/office/officeart/2005/8/layout/process4"/>
    <dgm:cxn modelId="{9BF4EA5B-94BC-4508-AB99-313712F5DD6D}" type="presParOf" srcId="{634D202B-77E3-4615-9A2F-B6E6F9530685}" destId="{A48CC00B-365C-42C1-BD84-8B30610B5D44}" srcOrd="3" destOrd="0" presId="urn:microsoft.com/office/officeart/2005/8/layout/process4"/>
    <dgm:cxn modelId="{D1D1669A-A71B-44E5-A665-FAD389B924EF}" type="presParOf" srcId="{634D202B-77E3-4615-9A2F-B6E6F9530685}" destId="{E3B771A5-8DB2-4CE2-885D-617B158478FB}" srcOrd="4" destOrd="0" presId="urn:microsoft.com/office/officeart/2005/8/layout/process4"/>
    <dgm:cxn modelId="{66CED63E-E159-4717-97B6-CD53E89721F3}" type="presParOf" srcId="{E3B771A5-8DB2-4CE2-885D-617B158478FB}" destId="{2C08AD23-C590-4E52-82F7-A2655C36047F}" srcOrd="0" destOrd="0" presId="urn:microsoft.com/office/officeart/2005/8/layout/process4"/>
    <dgm:cxn modelId="{DB91D87F-91BF-4B5E-985F-5DD69102D634}" type="presParOf" srcId="{634D202B-77E3-4615-9A2F-B6E6F9530685}" destId="{90CC84C8-DE38-43B7-ACFC-69AD3E3D51EE}" srcOrd="5" destOrd="0" presId="urn:microsoft.com/office/officeart/2005/8/layout/process4"/>
    <dgm:cxn modelId="{3F630A58-7303-48BC-B94B-B634E1322415}" type="presParOf" srcId="{634D202B-77E3-4615-9A2F-B6E6F9530685}" destId="{DCC9887F-3F85-4013-BFA5-C687F56EAE61}" srcOrd="6" destOrd="0" presId="urn:microsoft.com/office/officeart/2005/8/layout/process4"/>
    <dgm:cxn modelId="{A001BC12-ED90-45DF-ADCD-9757F16F7F62}" type="presParOf" srcId="{DCC9887F-3F85-4013-BFA5-C687F56EAE61}" destId="{87C2440E-0058-4549-B26F-8AA542DEE24F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7677" y="4009072"/>
            <a:ext cx="1462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 Batch  9</a:t>
            </a:r>
          </a:p>
          <a:p>
            <a:pPr algn="r"/>
            <a:endParaRPr lang="en-US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17HP1A0583</a:t>
            </a:r>
            <a:endParaRPr lang="en-IN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17HP1A0561</a:t>
            </a:r>
            <a:endParaRPr lang="en-IN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Baskerville Old Face" pitchFamily="18" charset="0"/>
              </a:rPr>
              <a:t>17HP1A0571</a:t>
            </a:r>
            <a:endParaRPr lang="en-IN" dirty="0" smtClean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7407797" cy="24314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Music Recommendation Application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Based on Facial Expressions</a:t>
            </a:r>
          </a:p>
          <a:p>
            <a:pPr algn="ctr"/>
            <a:endParaRPr lang="en-US" sz="3600" dirty="0" smtClean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Review -1</a:t>
            </a:r>
            <a:endParaRPr lang="en-IN" sz="4000" dirty="0" smtClean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0883" y="1134070"/>
            <a:ext cx="2302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Abstract</a:t>
            </a:r>
            <a:endParaRPr lang="en-IN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215" y="2209800"/>
            <a:ext cx="69955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Music is the form of art, which is known to have a greater connection with a person’s emotion.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has got a unique ability to lift up one’s mood.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project focuses on building an efficient music recommendation system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determines the emotion of user using Facial Recognition techniques.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has widely attracted attention due to its enormous application value and market potential.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Face recognition Technology is being implemented in various fields like security system,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digital video processing, and many such technological advances.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Moreover, on a larger dimension, this would render savage of time and labor invested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performing the process manually. We use Viola Jones algorithm for face recognition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Fisher Faces classifier for identifying facial expressions.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overall concept of the system is to recognize facial emotion, mood and recommend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songs efficiently.  The proposed system will be both time and cost efficient.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05568" y="1066800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Existing Project</a:t>
            </a:r>
            <a:endParaRPr lang="en-IN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310825"/>
            <a:ext cx="6857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 Learning is being widely  used for face recognition.</a:t>
            </a:r>
          </a:p>
          <a:p>
            <a:pPr>
              <a:buFont typeface="Wingdings" pitchFamily="2" charset="2"/>
              <a:buChar char="q"/>
            </a:pP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Later it is upgraded to analyse mood of a person based on facial expressions.</a:t>
            </a:r>
          </a:p>
        </p:txBody>
      </p:sp>
      <p:pic>
        <p:nvPicPr>
          <p:cNvPr id="7" name="Picture 6" descr="sentiment-analysys-brandmen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219450"/>
            <a:ext cx="634365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0265" y="1143000"/>
            <a:ext cx="424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Proposed Project</a:t>
            </a:r>
            <a:endParaRPr lang="en-IN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492000" y="2362200"/>
          <a:ext cx="2160000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pic>
        <p:nvPicPr>
          <p:cNvPr id="10" name="Picture 9" descr="Screenshot_20210411_2204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5375" y="1366200"/>
            <a:ext cx="1703025" cy="2520000"/>
          </a:xfrm>
          <a:prstGeom prst="rect">
            <a:avLst/>
          </a:prstGeom>
        </p:spPr>
      </p:pic>
      <p:pic>
        <p:nvPicPr>
          <p:cNvPr id="11" name="Picture 10" descr="Screenshot_20210411_2211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371600"/>
            <a:ext cx="1725893" cy="2520000"/>
          </a:xfrm>
          <a:prstGeom prst="rect">
            <a:avLst/>
          </a:prstGeom>
        </p:spPr>
      </p:pic>
      <p:pic>
        <p:nvPicPr>
          <p:cNvPr id="12" name="Picture 11" descr="Screenshot_20210411_22585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6366" y="1371600"/>
            <a:ext cx="1841834" cy="2520000"/>
          </a:xfrm>
          <a:prstGeom prst="rect">
            <a:avLst/>
          </a:prstGeom>
        </p:spPr>
      </p:pic>
      <p:pic>
        <p:nvPicPr>
          <p:cNvPr id="9" name="Picture 8" descr="part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764200"/>
            <a:ext cx="370589" cy="360000"/>
          </a:xfrm>
          <a:prstGeom prst="rect">
            <a:avLst/>
          </a:prstGeom>
        </p:spPr>
      </p:pic>
      <p:pic>
        <p:nvPicPr>
          <p:cNvPr id="8" name="Picture 7" descr="goe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2819400"/>
            <a:ext cx="360000" cy="360000"/>
          </a:xfrm>
          <a:prstGeom prst="rect">
            <a:avLst/>
          </a:prstGeom>
        </p:spPr>
      </p:pic>
      <p:pic>
        <p:nvPicPr>
          <p:cNvPr id="7" name="Picture 6" descr="em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2611800"/>
            <a:ext cx="360000" cy="360000"/>
          </a:xfrm>
          <a:prstGeom prst="rect">
            <a:avLst/>
          </a:prstGeom>
        </p:spPr>
      </p:pic>
      <p:pic>
        <p:nvPicPr>
          <p:cNvPr id="1027" name="Picture 3" descr="D:\Screenshot_20210706_09381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2200" y="1371600"/>
            <a:ext cx="1716870" cy="2520000"/>
          </a:xfrm>
          <a:prstGeom prst="rect">
            <a:avLst/>
          </a:prstGeom>
          <a:noFill/>
        </p:spPr>
      </p:pic>
      <p:pic>
        <p:nvPicPr>
          <p:cNvPr id="1026" name="Picture 2" descr="D:\angry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79000" y="2667000"/>
            <a:ext cx="360000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7" name="Chart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14725" y="1295400"/>
            <a:ext cx="6314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Monotype Corsiva" pitchFamily="66" charset="0"/>
              </a:rPr>
              <a:t>Monthly Mood Analysis Chart</a:t>
            </a:r>
            <a:endParaRPr lang="en-IN" sz="44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9251" y="1219200"/>
            <a:ext cx="5325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Monotype Corsiva" pitchFamily="66" charset="0"/>
                <a:cs typeface="Times New Roman" pitchFamily="18" charset="0"/>
              </a:rPr>
              <a:t>System Requirements</a:t>
            </a:r>
            <a:endParaRPr lang="en-IN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360" y="2514600"/>
            <a:ext cx="322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Camera</a:t>
            </a:r>
          </a:p>
          <a:p>
            <a:pPr>
              <a:buFont typeface="Wingdings" pitchFamily="2" charset="2"/>
              <a:buChar char="q"/>
            </a:pPr>
            <a:r>
              <a:rPr lang="en-IN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Google Chrome</a:t>
            </a:r>
            <a:endParaRPr lang="en-IN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Stable Internet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719" y="421550"/>
            <a:ext cx="10695437" cy="60149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circle-cropped (3).png"/>
          <p:cNvPicPr>
            <a:picLocks noChangeAspect="1"/>
          </p:cNvPicPr>
          <p:nvPr/>
        </p:nvPicPr>
        <p:blipFill>
          <a:blip r:embed="rId3" cstate="print">
            <a:lum bright="-70000" contrast="-80000"/>
          </a:blip>
          <a:stretch>
            <a:fillRect/>
          </a:stretch>
        </p:blipFill>
        <p:spPr>
          <a:xfrm>
            <a:off x="2952000" y="1809000"/>
            <a:ext cx="3240000" cy="3240000"/>
          </a:xfrm>
          <a:prstGeom prst="rect">
            <a:avLst/>
          </a:prstGeom>
        </p:spPr>
      </p:pic>
      <p:pic>
        <p:nvPicPr>
          <p:cNvPr id="7" name="Picture 6" descr="161812173663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6349" y="304800"/>
            <a:ext cx="11096696" cy="624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0409" y="2767281"/>
            <a:ext cx="3663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Freestyle Script" pitchFamily="66" charset="0"/>
              </a:rPr>
              <a:t>Thank you..!</a:t>
            </a:r>
            <a:endParaRPr lang="en-IN" sz="8000" dirty="0">
              <a:solidFill>
                <a:schemeClr val="bg1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35</cp:revision>
  <dcterms:created xsi:type="dcterms:W3CDTF">2006-08-16T00:00:00Z</dcterms:created>
  <dcterms:modified xsi:type="dcterms:W3CDTF">2021-07-06T04:13:12Z</dcterms:modified>
</cp:coreProperties>
</file>