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5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presProps" Target="pres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2" Type="http://schemas.openxmlformats.org/officeDocument/2006/relationships/slide" Target="slides/slide1.xml" /><Relationship Id="rId16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theme" Target="theme/theme1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9/8/2025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 /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 /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58BF3-A398-2DD7-3AFD-7358487CC9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DIGITAL PORTFOLIO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0567DC-4AC6-02E4-F6B2-1C5400AB0D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10112922" y="11634637"/>
            <a:ext cx="45719" cy="247672"/>
          </a:xfrm>
        </p:spPr>
        <p:txBody>
          <a:bodyPr>
            <a:normAutofit fontScale="47500" lnSpcReduction="2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74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C1936-1CD6-A6EA-C172-1DE49CD28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SCREENSHOT 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E3C4516-F3B4-16C2-42CB-68E0993C78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7815" y="2171700"/>
            <a:ext cx="4241131" cy="3581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5AE2840-E48D-53C5-CAF3-43340CB85B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6528" y="2365561"/>
            <a:ext cx="5143500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6519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9037E-0B69-F7B0-2EF0-18A71AD21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20DF34-124B-7AF4-4EE9-99113331F9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
1. Problem statements
2. Pineapple project overview
3. End-users
4. Tools and technologies
5. Portfolio design</a:t>
            </a:r>
          </a:p>
        </p:txBody>
      </p:sp>
    </p:spTree>
    <p:extLst>
      <p:ext uri="{BB962C8B-B14F-4D97-AF65-F5344CB8AC3E}">
        <p14:creationId xmlns:p14="http://schemas.microsoft.com/office/powerpoint/2010/main" val="1859486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FD208-5138-E259-9056-F53B59D2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TITLE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09B8C-2A2C-D4FF-D4D8-A9D6FA6E3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STUDENT NAME :JAYASRI.Y </a:t>
            </a:r>
          </a:p>
          <a:p>
            <a:r>
              <a:rPr lang="en-US" dirty="0"/>
              <a:t>REGISTER NUMBER AND NM ID:2422K1572 Asbru4q2422k1572</a:t>
            </a:r>
          </a:p>
          <a:p>
            <a:r>
              <a:rPr lang="en-US" dirty="0"/>
              <a:t>DEPARTMENT: COMPUTER SCIENCE </a:t>
            </a:r>
          </a:p>
          <a:p>
            <a:r>
              <a:rPr lang="en-US" dirty="0"/>
              <a:t>COLLEGE :KSG COLLEGE OF ARTS AND SCIENCE </a:t>
            </a:r>
          </a:p>
          <a:p>
            <a:r>
              <a:rPr lang="en-US" dirty="0"/>
              <a:t>UNIVERSITY:BHARATHIYAR UNIVERCITY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917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31366-C261-DCDE-B98A-6201C157A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STATEMENT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11BFD-4115-8577-50CF-DE6749201B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
1. Objective: What do you aim to achieve?
2. Scope: What specific aspects will you cover?
3. Goals: What are the desired outcomes?
4. Target audience: Who will benefit from the project</a:t>
            </a:r>
          </a:p>
        </p:txBody>
      </p:sp>
    </p:spTree>
    <p:extLst>
      <p:ext uri="{BB962C8B-B14F-4D97-AF65-F5344CB8AC3E}">
        <p14:creationId xmlns:p14="http://schemas.microsoft.com/office/powerpoint/2010/main" val="1520537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9620A-35C2-FD00-409E-78C28E17D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A7D3FA-2C0E-F0F0-4B2C-9D649EE70C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
Project Objectives
- To establish a pineapple processing plant that produces high-quality pineapple products, such as juice, pulp, and canned pineapple
- To cater to the growing demand for healthy and natural food products
- To create a sustainable and efficient production process that minimizes waste and environmental impact
</a:t>
            </a:r>
          </a:p>
        </p:txBody>
      </p:sp>
    </p:spTree>
    <p:extLst>
      <p:ext uri="{BB962C8B-B14F-4D97-AF65-F5344CB8AC3E}">
        <p14:creationId xmlns:p14="http://schemas.microsoft.com/office/powerpoint/2010/main" val="681070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7BAB2-93D5-C4E3-8E54-0DDFD396A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ARE THE END USER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F4F9FC-9F34-8B29-BC33-DE4F2610B7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
1. Demographics: End-users can vary widely in terms of age, location, occupation, and other demographic factors.
2. Needs and Preferences: Understanding the specific needs, preferences, and pain points of end-users is crucial for designing and delivering effective products or services.
3. User Experience: End-users’ experiences and interactions with a product or service can significantly impact their satisfaction, loyalty, and overall perception of the brand.
4. Targeting and Engagement: Identifying and understanding end-users enables businesses to tailor their marketing efforts, product development, and customer support to meet the specific needs of their target audience.
</a:t>
            </a:r>
          </a:p>
        </p:txBody>
      </p:sp>
    </p:spTree>
    <p:extLst>
      <p:ext uri="{BB962C8B-B14F-4D97-AF65-F5344CB8AC3E}">
        <p14:creationId xmlns:p14="http://schemas.microsoft.com/office/powerpoint/2010/main" val="3354768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03447-10C2-3409-3014-65BCF778C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AND TECHNOLOGIES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69D50C-D2B8-3CF1-4FA2-3C2DB932D4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
1. Software Tools: Utilize software applications like project management tools (e.g., Trello, Asana), design tools (e.g., </a:t>
            </a:r>
            <a:r>
              <a:rPr lang="en-US" dirty="0" err="1"/>
              <a:t>Figma</a:t>
            </a:r>
            <a:r>
              <a:rPr lang="en-US" dirty="0"/>
              <a:t>, Adobe XD), and productivity tools (e.g., Microsoft Office, Google Workspace).
2. Development Technologies: Leverage programming languages (e.g., Python, JavaScript), frameworks (e.g., React, Angular), and databases (e.g., MySQL, MongoDB) to build and deploy applications.
3. Collaboration Platforms: Employ collaboration tools like Slack, Microsoft Teams, or GitHub to facilitate communication, version control, and teamwork.
4. Emerging </a:t>
            </a:r>
            <a:r>
              <a:rPr lang="en-US" dirty="0" err="1"/>
              <a:t>Technologies:Explore</a:t>
            </a:r>
            <a:r>
              <a:rPr lang="en-US" dirty="0"/>
              <a:t> innovative technologies like artificial intelligence (AI), </a:t>
            </a:r>
            <a:r>
              <a:rPr lang="en-US" dirty="0" err="1"/>
              <a:t>blockchain</a:t>
            </a:r>
            <a:r>
              <a:rPr lang="en-US" dirty="0"/>
              <a:t>, or Internet of Things (</a:t>
            </a:r>
            <a:r>
              <a:rPr lang="en-US" dirty="0" err="1"/>
              <a:t>IoT</a:t>
            </a:r>
            <a:r>
              <a:rPr lang="en-US" dirty="0"/>
              <a:t>) to drive business growth, improve efficiency, and enhance customer experiences.
</a:t>
            </a:r>
          </a:p>
        </p:txBody>
      </p:sp>
    </p:spTree>
    <p:extLst>
      <p:ext uri="{BB962C8B-B14F-4D97-AF65-F5344CB8AC3E}">
        <p14:creationId xmlns:p14="http://schemas.microsoft.com/office/powerpoint/2010/main" val="10683639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09628-9750-684D-3C7B-17FD2C306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PORTFOLIO DESIGN AND LAYOUTS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65D39-EA71-57E0-136D-87E0FB2442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
1. Visual Hierarchy: A layered portfolio design creates a visual hierarchy, guiding the viewer’s attention to the most important elements.
2. Organization: Layering helps organize content, making it easier for visitors to navigate and find specific projects or information.
3. Depth and </a:t>
            </a:r>
            <a:r>
              <a:rPr lang="en-US" dirty="0" err="1"/>
              <a:t>Dimension:Layering</a:t>
            </a:r>
            <a:r>
              <a:rPr lang="en-US" dirty="0"/>
              <a:t> adds depth and dimension to a portfolio, making it more engaging and interactive.
4. Storytelling: A layered portfolio can tell a story about the creator’s work, showcasing their skills, experience, and accomplishments in a visually appealing way.
</a:t>
            </a:r>
          </a:p>
        </p:txBody>
      </p:sp>
    </p:spTree>
    <p:extLst>
      <p:ext uri="{BB962C8B-B14F-4D97-AF65-F5344CB8AC3E}">
        <p14:creationId xmlns:p14="http://schemas.microsoft.com/office/powerpoint/2010/main" val="28764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F8CBF-285F-D2EF-71A5-FCBB8C16B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AND FUNCTIONALITY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79BB4D-FBFF-933D-E262-C5DFE75A4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
1. </a:t>
            </a:r>
            <a:r>
              <a:rPr lang="en-US" dirty="0" err="1"/>
              <a:t>Purpose-Driven:Functional</a:t>
            </a:r>
            <a:r>
              <a:rPr lang="en-US" dirty="0"/>
              <a:t> design prioritizes purpose and usability, ensuring that every element serves a specific function.
2. User-Centered: It focuses on meeting the needs and expectations of the user, creating an intuitive and efficient experience.
3. Simplified Complexity: Functional design simplifies complex systems or products, making them easier to understand and use.
4. Effective Problem-Solving: It provides effective solutions to problems, balancing aesthetics with practicality and usability</a:t>
            </a:r>
          </a:p>
        </p:txBody>
      </p:sp>
    </p:spTree>
    <p:extLst>
      <p:ext uri="{BB962C8B-B14F-4D97-AF65-F5344CB8AC3E}">
        <p14:creationId xmlns:p14="http://schemas.microsoft.com/office/powerpoint/2010/main" val="1505120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06A04-586A-744C-9FDC-4BFAA6311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AND SCREENSHOTS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D7F6869-0740-E15B-CE07-2E97D3EE03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2777" y="1774847"/>
            <a:ext cx="5582766" cy="330830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6318B36-092B-E5AE-6EBE-AA0DBDCDD9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4366" y="1887558"/>
            <a:ext cx="4922222" cy="3479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977549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025" id="{F9915BBD-9749-466F-995C-8C8D6A938EC0}" vid="{CF1D1A65-FC75-42D2-B7EF-D2991382DC6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Crop</vt:lpstr>
      <vt:lpstr>DIGITAL PORTFOLIO </vt:lpstr>
      <vt:lpstr>PROJECT TITLE </vt:lpstr>
      <vt:lpstr>PROJECT STATEMENT </vt:lpstr>
      <vt:lpstr>PROJECT OVERVIEW </vt:lpstr>
      <vt:lpstr>WHO ARE THE END USER </vt:lpstr>
      <vt:lpstr>TOOLS AND TECHNOLOGIES </vt:lpstr>
      <vt:lpstr>PORTFOLIO DESIGN AND LAYOUTS </vt:lpstr>
      <vt:lpstr>FEATURES AND FUNCTIONALITY </vt:lpstr>
      <vt:lpstr>RESULT AND SCREENSHOTS </vt:lpstr>
      <vt:lpstr>SCREENSHOT </vt:lpstr>
      <vt:lpstr>CONCLUSION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PORTFOLIO </dc:title>
  <dc:creator>kaleeshwari809@gmail.com</dc:creator>
  <cp:lastModifiedBy>kaleeshwari809@gmail.com</cp:lastModifiedBy>
  <cp:revision>3</cp:revision>
  <dcterms:created xsi:type="dcterms:W3CDTF">2025-09-05T05:24:12Z</dcterms:created>
  <dcterms:modified xsi:type="dcterms:W3CDTF">2025-09-08T04:24:20Z</dcterms:modified>
</cp:coreProperties>
</file>