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C2C7175C-6D0A-ADA8-5501-1C2F9045640E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9F3F4A7C-7C09-2EE9-324A-DCA6481CDA21}"/>
              </a:ext>
            </a:extLst>
          </p:cNvPr>
          <p:cNvSpPr/>
          <p:nvPr/>
        </p:nvSpPr>
        <p:spPr>
          <a:xfrm>
            <a:off x="0" y="232970"/>
            <a:ext cx="9560472" cy="6625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263816"/>
              <a:gd name="f7" fmla="val 6858000"/>
              <a:gd name="f8" fmla="val 8831314"/>
              <a:gd name="f9" fmla="val 5943878"/>
              <a:gd name="f10" fmla="val 8964281"/>
              <a:gd name="f11" fmla="val 5927490"/>
              <a:gd name="f12" fmla="val 9096260"/>
              <a:gd name="f13" fmla="val 5981362"/>
              <a:gd name="f14" fmla="val 9179783"/>
              <a:gd name="f15" fmla="val 6086141"/>
              <a:gd name="f16" fmla="val 9224074"/>
              <a:gd name="f17" fmla="val 6141769"/>
              <a:gd name="f18" fmla="val 9252211"/>
              <a:gd name="f19" fmla="val 6208560"/>
              <a:gd name="f20" fmla="val 9260887"/>
              <a:gd name="f21" fmla="val 6279156"/>
              <a:gd name="f22" fmla="val 9286897"/>
              <a:gd name="f23" fmla="val 6490362"/>
              <a:gd name="f24" fmla="val 9136845"/>
              <a:gd name="f25" fmla="val 6682672"/>
              <a:gd name="f26" fmla="val 8925621"/>
              <a:gd name="f27" fmla="val 6708712"/>
              <a:gd name="f28" fmla="val 8714398"/>
              <a:gd name="f29" fmla="val 6734766"/>
              <a:gd name="f30" fmla="val 8522062"/>
              <a:gd name="f31" fmla="val 6584655"/>
              <a:gd name="f32" fmla="val 8496050"/>
              <a:gd name="f33" fmla="val 6373449"/>
              <a:gd name="f34" fmla="val 8470038"/>
              <a:gd name="f35" fmla="val 6162229"/>
              <a:gd name="f36" fmla="val 8620090"/>
              <a:gd name="f37" fmla="val 5969920"/>
              <a:gd name="f38" fmla="val 7397485"/>
              <a:gd name="f39" fmla="val 5931706"/>
              <a:gd name="f40" fmla="val 7598431"/>
              <a:gd name="f41" fmla="val 5931157"/>
              <a:gd name="f42" fmla="val 7792965"/>
              <a:gd name="f43" fmla="val 6024548"/>
              <a:gd name="f44" fmla="val 7917779"/>
              <a:gd name="f45" fmla="val 6191864"/>
              <a:gd name="f46" fmla="val 7959204"/>
              <a:gd name="f47" fmla="val 6247714"/>
              <a:gd name="f48" fmla="val 7991530"/>
              <a:gd name="f49" fmla="val 6309792"/>
              <a:gd name="f50" fmla="val 8013467"/>
              <a:gd name="f51" fmla="val 6375784"/>
              <a:gd name="f52" fmla="val 8055425"/>
              <a:gd name="f53" fmla="val 6502973"/>
              <a:gd name="f54" fmla="val 8055748"/>
              <a:gd name="f55" fmla="val 6633888"/>
              <a:gd name="f56" fmla="val 8021879"/>
              <a:gd name="f57" fmla="val 6753751"/>
              <a:gd name="f58" fmla="val 7981316"/>
              <a:gd name="f59" fmla="val 6819486"/>
              <a:gd name="f60" fmla="val 6785199"/>
              <a:gd name="f61" fmla="val 6781101"/>
              <a:gd name="f62" fmla="val 6673307"/>
              <a:gd name="f63" fmla="val 6441922"/>
              <a:gd name="f64" fmla="val 6857485"/>
              <a:gd name="f65" fmla="val 6076251"/>
              <a:gd name="f66" fmla="val 7196747"/>
              <a:gd name="f67" fmla="val 5964309"/>
              <a:gd name="f68" fmla="val 7262809"/>
              <a:gd name="f69" fmla="val 5942509"/>
              <a:gd name="f70" fmla="val 7330503"/>
              <a:gd name="f71" fmla="val 5931889"/>
              <a:gd name="f72" fmla="val 1505570"/>
              <a:gd name="f73" fmla="val 227178"/>
              <a:gd name="f74" fmla="val 1691018"/>
              <a:gd name="f75" fmla="val 218628"/>
              <a:gd name="f76" fmla="val 1889853"/>
              <a:gd name="f77" fmla="val 275403"/>
              <a:gd name="f78" fmla="val 2026489"/>
              <a:gd name="f79" fmla="val 392370"/>
              <a:gd name="f80" fmla="val 2369898"/>
              <a:gd name="f81" fmla="val 685965"/>
              <a:gd name="f82" fmla="val 2078266"/>
              <a:gd name="f83" fmla="val 1147857"/>
              <a:gd name="f84" fmla="val 2444553"/>
              <a:gd name="f85" fmla="val 1654853"/>
              <a:gd name="f86" fmla="val 2492906"/>
              <a:gd name="f87" fmla="val 1721679"/>
              <a:gd name="f88" fmla="val 2800482"/>
              <a:gd name="f89" fmla="val 2144546"/>
              <a:gd name="f90" fmla="val 3183153"/>
              <a:gd name="f91" fmla="val 2116208"/>
              <a:gd name="f92" fmla="val 3673561"/>
              <a:gd name="f93" fmla="val 2080541"/>
              <a:gd name="f94" fmla="val 3723222"/>
              <a:gd name="f95" fmla="val 1441614"/>
              <a:gd name="f96" fmla="val 4288384"/>
              <a:gd name="f97" fmla="val 1291908"/>
              <a:gd name="f98" fmla="val 4689065"/>
              <a:gd name="f99" fmla="val 1185875"/>
              <a:gd name="f100" fmla="val 5207943"/>
              <a:gd name="f101" fmla="val 1366633"/>
              <a:gd name="f102" fmla="val 5472602"/>
              <a:gd name="f103" fmla="val 1697818"/>
              <a:gd name="f104" fmla="val 5891294"/>
              <a:gd name="f105" fmla="val 2221754"/>
              <a:gd name="f106" fmla="val 5408012"/>
              <a:gd name="f107" fmla="val 2790179"/>
              <a:gd name="f108" fmla="val 5844697"/>
              <a:gd name="f109" fmla="val 3444791"/>
              <a:gd name="f110" fmla="val 6149900"/>
              <a:gd name="f111" fmla="val 3902467"/>
              <a:gd name="f112" fmla="val 6672672"/>
              <a:gd name="f113" fmla="val 4053594"/>
              <a:gd name="f114" fmla="val 6715674"/>
              <a:gd name="f115" fmla="val 4065208"/>
              <a:gd name="f116" fmla="val 7326423"/>
              <a:gd name="f117" fmla="val 4232519"/>
              <a:gd name="f118" fmla="val 7677158"/>
              <a:gd name="f119" fmla="val 3817020"/>
              <a:gd name="f120" fmla="val 8130429"/>
              <a:gd name="f121" fmla="val 4101787"/>
              <a:gd name="f122" fmla="val 8226340"/>
              <a:gd name="f123" fmla="val 4161985"/>
              <a:gd name="f124" fmla="val 8536372"/>
              <a:gd name="f125" fmla="val 4356819"/>
              <a:gd name="f126" fmla="val 8624630"/>
              <a:gd name="f127" fmla="val 4686202"/>
              <a:gd name="f128" fmla="val 8623843"/>
              <a:gd name="f129" fmla="val 4685749"/>
              <a:gd name="f130" fmla="val 8636924"/>
              <a:gd name="f131" fmla="val 4734567"/>
              <a:gd name="f132" fmla="val 8644635"/>
              <a:gd name="f133" fmla="val 4784678"/>
              <a:gd name="f134" fmla="val 8646859"/>
              <a:gd name="f135" fmla="val 4835156"/>
              <a:gd name="f136" fmla="val 8662596"/>
              <a:gd name="f137" fmla="val 5196604"/>
              <a:gd name="f138" fmla="val 8398383"/>
              <a:gd name="f139" fmla="val 5562326"/>
              <a:gd name="f140" fmla="val 8079403"/>
              <a:gd name="f141" fmla="val 5661624"/>
              <a:gd name="f142" fmla="val 7649807"/>
              <a:gd name="f143" fmla="val 5795217"/>
              <a:gd name="f144" fmla="val 7430996"/>
              <a:gd name="f145" fmla="val 5350293"/>
              <a:gd name="f146" fmla="val 6833105"/>
              <a:gd name="f147" fmla="val 5397208"/>
              <a:gd name="f148" fmla="val 6519033"/>
              <a:gd name="f149" fmla="val 5421527"/>
              <a:gd name="f150" fmla="val 6056658"/>
              <a:gd name="f151" fmla="val 5595550"/>
              <a:gd name="f152" fmla="val 5900832"/>
              <a:gd name="f153" fmla="val 5944462"/>
              <a:gd name="f154" fmla="val 5770548"/>
              <a:gd name="f155" fmla="val 6236600"/>
              <a:gd name="f156" fmla="val 5916359"/>
              <a:gd name="f157" fmla="val 6515160"/>
              <a:gd name="f158" fmla="val 6067212"/>
              <a:gd name="f159" fmla="val 6811916"/>
              <a:gd name="f160" fmla="val 6089565"/>
              <a:gd name="f161" fmla="val 2181377"/>
              <a:gd name="f162" fmla="val 73069"/>
              <a:gd name="f163" fmla="val 2215839"/>
              <a:gd name="f164" fmla="val 165116"/>
              <a:gd name="f165" fmla="val 2251829"/>
              <a:gd name="f166" fmla="val 254486"/>
              <a:gd name="f167" fmla="val 2263171"/>
              <a:gd name="f168" fmla="val 335445"/>
              <a:gd name="f169" fmla="val 2237140"/>
              <a:gd name="f170" fmla="val 594718"/>
              <a:gd name="f171" fmla="val 2153707"/>
              <a:gd name="f172" fmla="val 688441"/>
              <a:gd name="f173" fmla="val 1733807"/>
              <a:gd name="f174" fmla="val 752878"/>
              <a:gd name="f175" fmla="val 1445285"/>
              <a:gd name="f176" fmla="val 925059"/>
              <a:gd name="f177" fmla="val 674068"/>
              <a:gd name="f178" fmla="val 975076"/>
              <a:gd name="f179" fmla="val 456292"/>
              <a:gd name="f180" fmla="val 1202551"/>
              <a:gd name="f181" fmla="val 314229"/>
              <a:gd name="f182" fmla="val 1287853"/>
              <a:gd name="f183" fmla="val 260956"/>
              <a:gd name="f184" fmla="val 1394302"/>
              <a:gd name="f185" fmla="val 232308"/>
              <a:gd name="f186" fmla="val 3142509"/>
              <a:gd name="f187" fmla="val 68854"/>
              <a:gd name="f188" fmla="val 3275474"/>
              <a:gd name="f189" fmla="val 52467"/>
              <a:gd name="f190" fmla="val 3407455"/>
              <a:gd name="f191" fmla="val 106339"/>
              <a:gd name="f192" fmla="val 3490978"/>
              <a:gd name="f193" fmla="val 211117"/>
              <a:gd name="f194" fmla="val 3535271"/>
              <a:gd name="f195" fmla="val 266744"/>
              <a:gd name="f196" fmla="val 3563404"/>
              <a:gd name="f197" fmla="val 333535"/>
              <a:gd name="f198" fmla="val 3572083"/>
              <a:gd name="f199" fmla="val 404131"/>
              <a:gd name="f200" fmla="val 3598092"/>
              <a:gd name="f201" fmla="val 615337"/>
              <a:gd name="f202" fmla="val 3448040"/>
              <a:gd name="f203" fmla="val 807648"/>
              <a:gd name="f204" fmla="val 3236814"/>
              <a:gd name="f205" fmla="val 833688"/>
              <a:gd name="f206" fmla="val 3025594"/>
              <a:gd name="f207" fmla="val 859741"/>
              <a:gd name="f208" fmla="val 2833255"/>
              <a:gd name="f209" fmla="val 709631"/>
              <a:gd name="f210" fmla="val 2807245"/>
              <a:gd name="f211" fmla="val 498425"/>
              <a:gd name="f212" fmla="val 2781232"/>
              <a:gd name="f213" fmla="val 287207"/>
              <a:gd name="f214" fmla="val 2931283"/>
              <a:gd name="f215" fmla="val 94896"/>
              <a:gd name="f216" fmla="val 39858"/>
              <a:gd name="f217" fmla="val 65022"/>
              <a:gd name="f218" fmla="val 5834"/>
              <a:gd name="f219" fmla="val 191545"/>
              <a:gd name="f220" fmla="val 45606"/>
              <a:gd name="f221" fmla="val 305874"/>
              <a:gd name="f222" fmla="val 124173"/>
              <a:gd name="f223" fmla="val 389258"/>
              <a:gd name="f224" fmla="val 235630"/>
              <a:gd name="f225" fmla="val 430983"/>
              <a:gd name="f226" fmla="val 291600"/>
              <a:gd name="f227" fmla="val 463360"/>
              <a:gd name="f228" fmla="val 353876"/>
              <a:gd name="f229" fmla="val 485484"/>
              <a:gd name="f230" fmla="val 420070"/>
              <a:gd name="f231" fmla="val 597711"/>
              <a:gd name="f232" fmla="val 759508"/>
              <a:gd name="f233" fmla="val 413661"/>
              <a:gd name="f234" fmla="val 1125662"/>
              <a:gd name="f235" fmla="val 74229"/>
              <a:gd name="f236" fmla="val 1237955"/>
              <a:gd name="f237" fmla="val 1254477"/>
              <a:gd name="f238" fmla="+- 0 0 -90"/>
              <a:gd name="f239" fmla="*/ f3 1 9263816"/>
              <a:gd name="f240" fmla="*/ f4 1 6858000"/>
              <a:gd name="f241" fmla="val f5"/>
              <a:gd name="f242" fmla="val f6"/>
              <a:gd name="f243" fmla="val f7"/>
              <a:gd name="f244" fmla="*/ f238 f0 1"/>
              <a:gd name="f245" fmla="+- f243 0 f241"/>
              <a:gd name="f246" fmla="+- f242 0 f241"/>
              <a:gd name="f247" fmla="*/ f244 1 f2"/>
              <a:gd name="f248" fmla="*/ f246 1 9263816"/>
              <a:gd name="f249" fmla="*/ f245 1 6858000"/>
              <a:gd name="f250" fmla="*/ 8831314 f246 1"/>
              <a:gd name="f251" fmla="*/ 5943878 f245 1"/>
              <a:gd name="f252" fmla="*/ 9179783 f246 1"/>
              <a:gd name="f253" fmla="*/ 6086141 f245 1"/>
              <a:gd name="f254" fmla="*/ 9260887 f246 1"/>
              <a:gd name="f255" fmla="*/ 6279156 f245 1"/>
              <a:gd name="f256" fmla="*/ 8925621 f246 1"/>
              <a:gd name="f257" fmla="*/ 6708712 f245 1"/>
              <a:gd name="f258" fmla="*/ 8496050 f246 1"/>
              <a:gd name="f259" fmla="*/ 6373449 f245 1"/>
              <a:gd name="f260" fmla="*/ 7397485 f246 1"/>
              <a:gd name="f261" fmla="*/ 5931706 f245 1"/>
              <a:gd name="f262" fmla="*/ 7917779 f246 1"/>
              <a:gd name="f263" fmla="*/ 6191864 f245 1"/>
              <a:gd name="f264" fmla="*/ 8013467 f246 1"/>
              <a:gd name="f265" fmla="*/ 6375784 f245 1"/>
              <a:gd name="f266" fmla="*/ 8021879 f246 1"/>
              <a:gd name="f267" fmla="*/ 6753751 f245 1"/>
              <a:gd name="f268" fmla="*/ 7981316 f246 1"/>
              <a:gd name="f269" fmla="*/ 6858000 f245 1"/>
              <a:gd name="f270" fmla="*/ 6819486 f246 1"/>
              <a:gd name="f271" fmla="*/ 6785199 f246 1"/>
              <a:gd name="f272" fmla="*/ 6781101 f245 1"/>
              <a:gd name="f273" fmla="*/ 7196747 f246 1"/>
              <a:gd name="f274" fmla="*/ 5964309 f245 1"/>
              <a:gd name="f275" fmla="*/ 1505570 f246 1"/>
              <a:gd name="f276" fmla="*/ 227178 f245 1"/>
              <a:gd name="f277" fmla="*/ 2026489 f246 1"/>
              <a:gd name="f278" fmla="*/ 392370 f245 1"/>
              <a:gd name="f279" fmla="*/ 2444553 f246 1"/>
              <a:gd name="f280" fmla="*/ 1654853 f245 1"/>
              <a:gd name="f281" fmla="*/ 3183153 f246 1"/>
              <a:gd name="f282" fmla="*/ 2116208 f245 1"/>
              <a:gd name="f283" fmla="*/ 4288384 f246 1"/>
              <a:gd name="f284" fmla="*/ 1291908 f245 1"/>
              <a:gd name="f285" fmla="*/ 5472602 f246 1"/>
              <a:gd name="f286" fmla="*/ 1697818 f245 1"/>
              <a:gd name="f287" fmla="*/ 5844697 f246 1"/>
              <a:gd name="f288" fmla="*/ 3444791 f245 1"/>
              <a:gd name="f289" fmla="*/ 6715674 f246 1"/>
              <a:gd name="f290" fmla="*/ 4065208 f245 1"/>
              <a:gd name="f291" fmla="*/ 8130429 f246 1"/>
              <a:gd name="f292" fmla="*/ 4101787 f245 1"/>
              <a:gd name="f293" fmla="*/ 8624630 f246 1"/>
              <a:gd name="f294" fmla="*/ 4686202 f245 1"/>
              <a:gd name="f295" fmla="*/ 8623843 f246 1"/>
              <a:gd name="f296" fmla="*/ 4685749 f245 1"/>
              <a:gd name="f297" fmla="*/ 8646859 f246 1"/>
              <a:gd name="f298" fmla="*/ 4835156 f245 1"/>
              <a:gd name="f299" fmla="*/ 8079403 f246 1"/>
              <a:gd name="f300" fmla="*/ 5661624 f245 1"/>
              <a:gd name="f301" fmla="*/ 6833105 f246 1"/>
              <a:gd name="f302" fmla="*/ 5397208 f245 1"/>
              <a:gd name="f303" fmla="*/ 5900832 f246 1"/>
              <a:gd name="f304" fmla="*/ 5944462 f245 1"/>
              <a:gd name="f305" fmla="*/ 6067212 f246 1"/>
              <a:gd name="f306" fmla="*/ 6811916 f245 1"/>
              <a:gd name="f307" fmla="*/ 6089565 f246 1"/>
              <a:gd name="f308" fmla="*/ 0 f246 1"/>
              <a:gd name="f309" fmla="*/ 2181377 f245 1"/>
              <a:gd name="f310" fmla="*/ 73069 f246 1"/>
              <a:gd name="f311" fmla="*/ 2215839 f245 1"/>
              <a:gd name="f312" fmla="*/ 335445 f246 1"/>
              <a:gd name="f313" fmla="*/ 2237140 f245 1"/>
              <a:gd name="f314" fmla="*/ 752878 f246 1"/>
              <a:gd name="f315" fmla="*/ 1445285 f245 1"/>
              <a:gd name="f316" fmla="*/ 1202551 f246 1"/>
              <a:gd name="f317" fmla="*/ 314229 f245 1"/>
              <a:gd name="f318" fmla="*/ 3142509 f246 1"/>
              <a:gd name="f319" fmla="*/ 68854 f245 1"/>
              <a:gd name="f320" fmla="*/ 3490978 f246 1"/>
              <a:gd name="f321" fmla="*/ 211117 f245 1"/>
              <a:gd name="f322" fmla="*/ 3572083 f246 1"/>
              <a:gd name="f323" fmla="*/ 404131 f245 1"/>
              <a:gd name="f324" fmla="*/ 3236814 f246 1"/>
              <a:gd name="f325" fmla="*/ 833688 f245 1"/>
              <a:gd name="f326" fmla="*/ 2807245 f246 1"/>
              <a:gd name="f327" fmla="*/ 498425 f245 1"/>
              <a:gd name="f328" fmla="*/ 0 f245 1"/>
              <a:gd name="f329" fmla="*/ 39858 f246 1"/>
              <a:gd name="f330" fmla="*/ 65022 f246 1"/>
              <a:gd name="f331" fmla="*/ 5834 f245 1"/>
              <a:gd name="f332" fmla="*/ 389258 f246 1"/>
              <a:gd name="f333" fmla="*/ 235630 f245 1"/>
              <a:gd name="f334" fmla="*/ 485484 f246 1"/>
              <a:gd name="f335" fmla="*/ 420070 f245 1"/>
              <a:gd name="f336" fmla="*/ 74229 f246 1"/>
              <a:gd name="f337" fmla="*/ 1237955 f245 1"/>
              <a:gd name="f338" fmla="*/ 1254477 f245 1"/>
              <a:gd name="f339" fmla="+- f247 0 f1"/>
              <a:gd name="f340" fmla="*/ f250 1 9263816"/>
              <a:gd name="f341" fmla="*/ f251 1 6858000"/>
              <a:gd name="f342" fmla="*/ f252 1 9263816"/>
              <a:gd name="f343" fmla="*/ f253 1 6858000"/>
              <a:gd name="f344" fmla="*/ f254 1 9263816"/>
              <a:gd name="f345" fmla="*/ f255 1 6858000"/>
              <a:gd name="f346" fmla="*/ f256 1 9263816"/>
              <a:gd name="f347" fmla="*/ f257 1 6858000"/>
              <a:gd name="f348" fmla="*/ f258 1 9263816"/>
              <a:gd name="f349" fmla="*/ f259 1 6858000"/>
              <a:gd name="f350" fmla="*/ f260 1 9263816"/>
              <a:gd name="f351" fmla="*/ f261 1 6858000"/>
              <a:gd name="f352" fmla="*/ f262 1 9263816"/>
              <a:gd name="f353" fmla="*/ f263 1 6858000"/>
              <a:gd name="f354" fmla="*/ f264 1 9263816"/>
              <a:gd name="f355" fmla="*/ f265 1 6858000"/>
              <a:gd name="f356" fmla="*/ f266 1 9263816"/>
              <a:gd name="f357" fmla="*/ f267 1 6858000"/>
              <a:gd name="f358" fmla="*/ f268 1 9263816"/>
              <a:gd name="f359" fmla="*/ f269 1 6858000"/>
              <a:gd name="f360" fmla="*/ f270 1 9263816"/>
              <a:gd name="f361" fmla="*/ f271 1 9263816"/>
              <a:gd name="f362" fmla="*/ f272 1 6858000"/>
              <a:gd name="f363" fmla="*/ f273 1 9263816"/>
              <a:gd name="f364" fmla="*/ f274 1 6858000"/>
              <a:gd name="f365" fmla="*/ f275 1 9263816"/>
              <a:gd name="f366" fmla="*/ f276 1 6858000"/>
              <a:gd name="f367" fmla="*/ f277 1 9263816"/>
              <a:gd name="f368" fmla="*/ f278 1 6858000"/>
              <a:gd name="f369" fmla="*/ f279 1 9263816"/>
              <a:gd name="f370" fmla="*/ f280 1 6858000"/>
              <a:gd name="f371" fmla="*/ f281 1 9263816"/>
              <a:gd name="f372" fmla="*/ f282 1 6858000"/>
              <a:gd name="f373" fmla="*/ f283 1 9263816"/>
              <a:gd name="f374" fmla="*/ f284 1 6858000"/>
              <a:gd name="f375" fmla="*/ f285 1 9263816"/>
              <a:gd name="f376" fmla="*/ f286 1 6858000"/>
              <a:gd name="f377" fmla="*/ f287 1 9263816"/>
              <a:gd name="f378" fmla="*/ f288 1 6858000"/>
              <a:gd name="f379" fmla="*/ f289 1 9263816"/>
              <a:gd name="f380" fmla="*/ f290 1 6858000"/>
              <a:gd name="f381" fmla="*/ f291 1 9263816"/>
              <a:gd name="f382" fmla="*/ f292 1 6858000"/>
              <a:gd name="f383" fmla="*/ f293 1 9263816"/>
              <a:gd name="f384" fmla="*/ f294 1 6858000"/>
              <a:gd name="f385" fmla="*/ f295 1 9263816"/>
              <a:gd name="f386" fmla="*/ f296 1 6858000"/>
              <a:gd name="f387" fmla="*/ f297 1 9263816"/>
              <a:gd name="f388" fmla="*/ f298 1 6858000"/>
              <a:gd name="f389" fmla="*/ f299 1 9263816"/>
              <a:gd name="f390" fmla="*/ f300 1 6858000"/>
              <a:gd name="f391" fmla="*/ f301 1 9263816"/>
              <a:gd name="f392" fmla="*/ f302 1 6858000"/>
              <a:gd name="f393" fmla="*/ f303 1 9263816"/>
              <a:gd name="f394" fmla="*/ f304 1 6858000"/>
              <a:gd name="f395" fmla="*/ f305 1 9263816"/>
              <a:gd name="f396" fmla="*/ f306 1 6858000"/>
              <a:gd name="f397" fmla="*/ f307 1 9263816"/>
              <a:gd name="f398" fmla="*/ f308 1 9263816"/>
              <a:gd name="f399" fmla="*/ f309 1 6858000"/>
              <a:gd name="f400" fmla="*/ f310 1 9263816"/>
              <a:gd name="f401" fmla="*/ f311 1 6858000"/>
              <a:gd name="f402" fmla="*/ f312 1 9263816"/>
              <a:gd name="f403" fmla="*/ f313 1 6858000"/>
              <a:gd name="f404" fmla="*/ f314 1 9263816"/>
              <a:gd name="f405" fmla="*/ f315 1 6858000"/>
              <a:gd name="f406" fmla="*/ f316 1 9263816"/>
              <a:gd name="f407" fmla="*/ f317 1 6858000"/>
              <a:gd name="f408" fmla="*/ f318 1 9263816"/>
              <a:gd name="f409" fmla="*/ f319 1 6858000"/>
              <a:gd name="f410" fmla="*/ f320 1 9263816"/>
              <a:gd name="f411" fmla="*/ f321 1 6858000"/>
              <a:gd name="f412" fmla="*/ f322 1 9263816"/>
              <a:gd name="f413" fmla="*/ f323 1 6858000"/>
              <a:gd name="f414" fmla="*/ f324 1 9263816"/>
              <a:gd name="f415" fmla="*/ f325 1 6858000"/>
              <a:gd name="f416" fmla="*/ f326 1 9263816"/>
              <a:gd name="f417" fmla="*/ f327 1 6858000"/>
              <a:gd name="f418" fmla="*/ f328 1 6858000"/>
              <a:gd name="f419" fmla="*/ f329 1 9263816"/>
              <a:gd name="f420" fmla="*/ f330 1 9263816"/>
              <a:gd name="f421" fmla="*/ f331 1 6858000"/>
              <a:gd name="f422" fmla="*/ f332 1 9263816"/>
              <a:gd name="f423" fmla="*/ f333 1 6858000"/>
              <a:gd name="f424" fmla="*/ f334 1 9263816"/>
              <a:gd name="f425" fmla="*/ f335 1 6858000"/>
              <a:gd name="f426" fmla="*/ f336 1 9263816"/>
              <a:gd name="f427" fmla="*/ f337 1 6858000"/>
              <a:gd name="f428" fmla="*/ f338 1 6858000"/>
              <a:gd name="f429" fmla="*/ f241 1 f248"/>
              <a:gd name="f430" fmla="*/ f242 1 f248"/>
              <a:gd name="f431" fmla="*/ f241 1 f249"/>
              <a:gd name="f432" fmla="*/ f243 1 f249"/>
              <a:gd name="f433" fmla="*/ f340 1 f248"/>
              <a:gd name="f434" fmla="*/ f341 1 f249"/>
              <a:gd name="f435" fmla="*/ f342 1 f248"/>
              <a:gd name="f436" fmla="*/ f343 1 f249"/>
              <a:gd name="f437" fmla="*/ f344 1 f248"/>
              <a:gd name="f438" fmla="*/ f345 1 f249"/>
              <a:gd name="f439" fmla="*/ f346 1 f248"/>
              <a:gd name="f440" fmla="*/ f347 1 f249"/>
              <a:gd name="f441" fmla="*/ f348 1 f248"/>
              <a:gd name="f442" fmla="*/ f349 1 f249"/>
              <a:gd name="f443" fmla="*/ f350 1 f248"/>
              <a:gd name="f444" fmla="*/ f351 1 f249"/>
              <a:gd name="f445" fmla="*/ f352 1 f248"/>
              <a:gd name="f446" fmla="*/ f353 1 f249"/>
              <a:gd name="f447" fmla="*/ f354 1 f248"/>
              <a:gd name="f448" fmla="*/ f355 1 f249"/>
              <a:gd name="f449" fmla="*/ f356 1 f248"/>
              <a:gd name="f450" fmla="*/ f357 1 f249"/>
              <a:gd name="f451" fmla="*/ f358 1 f248"/>
              <a:gd name="f452" fmla="*/ f359 1 f249"/>
              <a:gd name="f453" fmla="*/ f360 1 f248"/>
              <a:gd name="f454" fmla="*/ f361 1 f248"/>
              <a:gd name="f455" fmla="*/ f362 1 f249"/>
              <a:gd name="f456" fmla="*/ f363 1 f248"/>
              <a:gd name="f457" fmla="*/ f364 1 f249"/>
              <a:gd name="f458" fmla="*/ f365 1 f248"/>
              <a:gd name="f459" fmla="*/ f366 1 f249"/>
              <a:gd name="f460" fmla="*/ f367 1 f248"/>
              <a:gd name="f461" fmla="*/ f368 1 f249"/>
              <a:gd name="f462" fmla="*/ f369 1 f248"/>
              <a:gd name="f463" fmla="*/ f370 1 f249"/>
              <a:gd name="f464" fmla="*/ f371 1 f248"/>
              <a:gd name="f465" fmla="*/ f372 1 f249"/>
              <a:gd name="f466" fmla="*/ f373 1 f248"/>
              <a:gd name="f467" fmla="*/ f374 1 f249"/>
              <a:gd name="f468" fmla="*/ f375 1 f248"/>
              <a:gd name="f469" fmla="*/ f376 1 f249"/>
              <a:gd name="f470" fmla="*/ f377 1 f248"/>
              <a:gd name="f471" fmla="*/ f378 1 f249"/>
              <a:gd name="f472" fmla="*/ f379 1 f248"/>
              <a:gd name="f473" fmla="*/ f380 1 f249"/>
              <a:gd name="f474" fmla="*/ f381 1 f248"/>
              <a:gd name="f475" fmla="*/ f382 1 f249"/>
              <a:gd name="f476" fmla="*/ f383 1 f248"/>
              <a:gd name="f477" fmla="*/ f384 1 f249"/>
              <a:gd name="f478" fmla="*/ f385 1 f248"/>
              <a:gd name="f479" fmla="*/ f386 1 f249"/>
              <a:gd name="f480" fmla="*/ f387 1 f248"/>
              <a:gd name="f481" fmla="*/ f388 1 f249"/>
              <a:gd name="f482" fmla="*/ f389 1 f248"/>
              <a:gd name="f483" fmla="*/ f390 1 f249"/>
              <a:gd name="f484" fmla="*/ f391 1 f248"/>
              <a:gd name="f485" fmla="*/ f392 1 f249"/>
              <a:gd name="f486" fmla="*/ f393 1 f248"/>
              <a:gd name="f487" fmla="*/ f394 1 f249"/>
              <a:gd name="f488" fmla="*/ f395 1 f248"/>
              <a:gd name="f489" fmla="*/ f396 1 f249"/>
              <a:gd name="f490" fmla="*/ f397 1 f248"/>
              <a:gd name="f491" fmla="*/ f398 1 f248"/>
              <a:gd name="f492" fmla="*/ f399 1 f249"/>
              <a:gd name="f493" fmla="*/ f400 1 f248"/>
              <a:gd name="f494" fmla="*/ f401 1 f249"/>
              <a:gd name="f495" fmla="*/ f402 1 f248"/>
              <a:gd name="f496" fmla="*/ f403 1 f249"/>
              <a:gd name="f497" fmla="*/ f404 1 f248"/>
              <a:gd name="f498" fmla="*/ f405 1 f249"/>
              <a:gd name="f499" fmla="*/ f406 1 f248"/>
              <a:gd name="f500" fmla="*/ f407 1 f249"/>
              <a:gd name="f501" fmla="*/ f408 1 f248"/>
              <a:gd name="f502" fmla="*/ f409 1 f249"/>
              <a:gd name="f503" fmla="*/ f410 1 f248"/>
              <a:gd name="f504" fmla="*/ f411 1 f249"/>
              <a:gd name="f505" fmla="*/ f412 1 f248"/>
              <a:gd name="f506" fmla="*/ f413 1 f249"/>
              <a:gd name="f507" fmla="*/ f414 1 f248"/>
              <a:gd name="f508" fmla="*/ f415 1 f249"/>
              <a:gd name="f509" fmla="*/ f416 1 f248"/>
              <a:gd name="f510" fmla="*/ f417 1 f249"/>
              <a:gd name="f511" fmla="*/ f418 1 f249"/>
              <a:gd name="f512" fmla="*/ f419 1 f248"/>
              <a:gd name="f513" fmla="*/ f420 1 f248"/>
              <a:gd name="f514" fmla="*/ f421 1 f249"/>
              <a:gd name="f515" fmla="*/ f422 1 f248"/>
              <a:gd name="f516" fmla="*/ f423 1 f249"/>
              <a:gd name="f517" fmla="*/ f424 1 f248"/>
              <a:gd name="f518" fmla="*/ f425 1 f249"/>
              <a:gd name="f519" fmla="*/ f426 1 f248"/>
              <a:gd name="f520" fmla="*/ f427 1 f249"/>
              <a:gd name="f521" fmla="*/ f428 1 f249"/>
              <a:gd name="f522" fmla="*/ f429 f239 1"/>
              <a:gd name="f523" fmla="*/ f430 f239 1"/>
              <a:gd name="f524" fmla="*/ f432 f240 1"/>
              <a:gd name="f525" fmla="*/ f431 f240 1"/>
              <a:gd name="f526" fmla="*/ f433 f239 1"/>
              <a:gd name="f527" fmla="*/ f434 f240 1"/>
              <a:gd name="f528" fmla="*/ f435 f239 1"/>
              <a:gd name="f529" fmla="*/ f436 f240 1"/>
              <a:gd name="f530" fmla="*/ f437 f239 1"/>
              <a:gd name="f531" fmla="*/ f438 f240 1"/>
              <a:gd name="f532" fmla="*/ f439 f239 1"/>
              <a:gd name="f533" fmla="*/ f440 f240 1"/>
              <a:gd name="f534" fmla="*/ f441 f239 1"/>
              <a:gd name="f535" fmla="*/ f442 f240 1"/>
              <a:gd name="f536" fmla="*/ f443 f239 1"/>
              <a:gd name="f537" fmla="*/ f444 f240 1"/>
              <a:gd name="f538" fmla="*/ f445 f239 1"/>
              <a:gd name="f539" fmla="*/ f446 f240 1"/>
              <a:gd name="f540" fmla="*/ f447 f239 1"/>
              <a:gd name="f541" fmla="*/ f448 f240 1"/>
              <a:gd name="f542" fmla="*/ f449 f239 1"/>
              <a:gd name="f543" fmla="*/ f450 f240 1"/>
              <a:gd name="f544" fmla="*/ f451 f239 1"/>
              <a:gd name="f545" fmla="*/ f452 f240 1"/>
              <a:gd name="f546" fmla="*/ f453 f239 1"/>
              <a:gd name="f547" fmla="*/ f454 f239 1"/>
              <a:gd name="f548" fmla="*/ f455 f240 1"/>
              <a:gd name="f549" fmla="*/ f456 f239 1"/>
              <a:gd name="f550" fmla="*/ f457 f240 1"/>
              <a:gd name="f551" fmla="*/ f458 f239 1"/>
              <a:gd name="f552" fmla="*/ f459 f240 1"/>
              <a:gd name="f553" fmla="*/ f460 f239 1"/>
              <a:gd name="f554" fmla="*/ f461 f240 1"/>
              <a:gd name="f555" fmla="*/ f462 f239 1"/>
              <a:gd name="f556" fmla="*/ f463 f240 1"/>
              <a:gd name="f557" fmla="*/ f464 f239 1"/>
              <a:gd name="f558" fmla="*/ f465 f240 1"/>
              <a:gd name="f559" fmla="*/ f466 f239 1"/>
              <a:gd name="f560" fmla="*/ f467 f240 1"/>
              <a:gd name="f561" fmla="*/ f468 f239 1"/>
              <a:gd name="f562" fmla="*/ f469 f240 1"/>
              <a:gd name="f563" fmla="*/ f470 f239 1"/>
              <a:gd name="f564" fmla="*/ f471 f240 1"/>
              <a:gd name="f565" fmla="*/ f472 f239 1"/>
              <a:gd name="f566" fmla="*/ f473 f240 1"/>
              <a:gd name="f567" fmla="*/ f474 f239 1"/>
              <a:gd name="f568" fmla="*/ f475 f240 1"/>
              <a:gd name="f569" fmla="*/ f476 f239 1"/>
              <a:gd name="f570" fmla="*/ f477 f240 1"/>
              <a:gd name="f571" fmla="*/ f478 f239 1"/>
              <a:gd name="f572" fmla="*/ f479 f240 1"/>
              <a:gd name="f573" fmla="*/ f480 f239 1"/>
              <a:gd name="f574" fmla="*/ f481 f240 1"/>
              <a:gd name="f575" fmla="*/ f482 f239 1"/>
              <a:gd name="f576" fmla="*/ f483 f240 1"/>
              <a:gd name="f577" fmla="*/ f484 f239 1"/>
              <a:gd name="f578" fmla="*/ f485 f240 1"/>
              <a:gd name="f579" fmla="*/ f486 f239 1"/>
              <a:gd name="f580" fmla="*/ f487 f240 1"/>
              <a:gd name="f581" fmla="*/ f488 f239 1"/>
              <a:gd name="f582" fmla="*/ f489 f240 1"/>
              <a:gd name="f583" fmla="*/ f490 f239 1"/>
              <a:gd name="f584" fmla="*/ f491 f239 1"/>
              <a:gd name="f585" fmla="*/ f492 f240 1"/>
              <a:gd name="f586" fmla="*/ f493 f239 1"/>
              <a:gd name="f587" fmla="*/ f494 f240 1"/>
              <a:gd name="f588" fmla="*/ f495 f239 1"/>
              <a:gd name="f589" fmla="*/ f496 f240 1"/>
              <a:gd name="f590" fmla="*/ f497 f239 1"/>
              <a:gd name="f591" fmla="*/ f498 f240 1"/>
              <a:gd name="f592" fmla="*/ f499 f239 1"/>
              <a:gd name="f593" fmla="*/ f500 f240 1"/>
              <a:gd name="f594" fmla="*/ f501 f239 1"/>
              <a:gd name="f595" fmla="*/ f502 f240 1"/>
              <a:gd name="f596" fmla="*/ f503 f239 1"/>
              <a:gd name="f597" fmla="*/ f504 f240 1"/>
              <a:gd name="f598" fmla="*/ f505 f239 1"/>
              <a:gd name="f599" fmla="*/ f506 f240 1"/>
              <a:gd name="f600" fmla="*/ f507 f239 1"/>
              <a:gd name="f601" fmla="*/ f508 f240 1"/>
              <a:gd name="f602" fmla="*/ f509 f239 1"/>
              <a:gd name="f603" fmla="*/ f510 f240 1"/>
              <a:gd name="f604" fmla="*/ f511 f240 1"/>
              <a:gd name="f605" fmla="*/ f512 f239 1"/>
              <a:gd name="f606" fmla="*/ f513 f239 1"/>
              <a:gd name="f607" fmla="*/ f514 f240 1"/>
              <a:gd name="f608" fmla="*/ f515 f239 1"/>
              <a:gd name="f609" fmla="*/ f516 f240 1"/>
              <a:gd name="f610" fmla="*/ f517 f239 1"/>
              <a:gd name="f611" fmla="*/ f518 f240 1"/>
              <a:gd name="f612" fmla="*/ f519 f239 1"/>
              <a:gd name="f613" fmla="*/ f520 f240 1"/>
              <a:gd name="f614" fmla="*/ f521 f2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9">
                <a:pos x="f526" y="f527"/>
              </a:cxn>
              <a:cxn ang="f339">
                <a:pos x="f528" y="f529"/>
              </a:cxn>
              <a:cxn ang="f339">
                <a:pos x="f530" y="f531"/>
              </a:cxn>
              <a:cxn ang="f339">
                <a:pos x="f532" y="f533"/>
              </a:cxn>
              <a:cxn ang="f339">
                <a:pos x="f534" y="f535"/>
              </a:cxn>
              <a:cxn ang="f339">
                <a:pos x="f526" y="f527"/>
              </a:cxn>
              <a:cxn ang="f339">
                <a:pos x="f536" y="f537"/>
              </a:cxn>
              <a:cxn ang="f339">
                <a:pos x="f538" y="f539"/>
              </a:cxn>
              <a:cxn ang="f339">
                <a:pos x="f540" y="f541"/>
              </a:cxn>
              <a:cxn ang="f339">
                <a:pos x="f542" y="f543"/>
              </a:cxn>
              <a:cxn ang="f339">
                <a:pos x="f544" y="f545"/>
              </a:cxn>
              <a:cxn ang="f339">
                <a:pos x="f546" y="f545"/>
              </a:cxn>
              <a:cxn ang="f339">
                <a:pos x="f547" y="f548"/>
              </a:cxn>
              <a:cxn ang="f339">
                <a:pos x="f549" y="f550"/>
              </a:cxn>
              <a:cxn ang="f339">
                <a:pos x="f536" y="f537"/>
              </a:cxn>
              <a:cxn ang="f339">
                <a:pos x="f551" y="f552"/>
              </a:cxn>
              <a:cxn ang="f339">
                <a:pos x="f553" y="f554"/>
              </a:cxn>
              <a:cxn ang="f339">
                <a:pos x="f555" y="f556"/>
              </a:cxn>
              <a:cxn ang="f339">
                <a:pos x="f557" y="f558"/>
              </a:cxn>
              <a:cxn ang="f339">
                <a:pos x="f559" y="f560"/>
              </a:cxn>
              <a:cxn ang="f339">
                <a:pos x="f561" y="f562"/>
              </a:cxn>
              <a:cxn ang="f339">
                <a:pos x="f563" y="f564"/>
              </a:cxn>
              <a:cxn ang="f339">
                <a:pos x="f565" y="f566"/>
              </a:cxn>
              <a:cxn ang="f339">
                <a:pos x="f567" y="f568"/>
              </a:cxn>
              <a:cxn ang="f339">
                <a:pos x="f569" y="f570"/>
              </a:cxn>
              <a:cxn ang="f339">
                <a:pos x="f571" y="f572"/>
              </a:cxn>
              <a:cxn ang="f339">
                <a:pos x="f573" y="f574"/>
              </a:cxn>
              <a:cxn ang="f339">
                <a:pos x="f575" y="f576"/>
              </a:cxn>
              <a:cxn ang="f339">
                <a:pos x="f577" y="f578"/>
              </a:cxn>
              <a:cxn ang="f339">
                <a:pos x="f579" y="f580"/>
              </a:cxn>
              <a:cxn ang="f339">
                <a:pos x="f581" y="f582"/>
              </a:cxn>
              <a:cxn ang="f339">
                <a:pos x="f583" y="f545"/>
              </a:cxn>
              <a:cxn ang="f339">
                <a:pos x="f584" y="f545"/>
              </a:cxn>
              <a:cxn ang="f339">
                <a:pos x="f584" y="f585"/>
              </a:cxn>
              <a:cxn ang="f339">
                <a:pos x="f586" y="f587"/>
              </a:cxn>
              <a:cxn ang="f339">
                <a:pos x="f588" y="f589"/>
              </a:cxn>
              <a:cxn ang="f339">
                <a:pos x="f590" y="f591"/>
              </a:cxn>
              <a:cxn ang="f339">
                <a:pos x="f592" y="f593"/>
              </a:cxn>
              <a:cxn ang="f339">
                <a:pos x="f551" y="f552"/>
              </a:cxn>
              <a:cxn ang="f339">
                <a:pos x="f594" y="f595"/>
              </a:cxn>
              <a:cxn ang="f339">
                <a:pos x="f596" y="f597"/>
              </a:cxn>
              <a:cxn ang="f339">
                <a:pos x="f598" y="f599"/>
              </a:cxn>
              <a:cxn ang="f339">
                <a:pos x="f600" y="f601"/>
              </a:cxn>
              <a:cxn ang="f339">
                <a:pos x="f602" y="f603"/>
              </a:cxn>
              <a:cxn ang="f339">
                <a:pos x="f594" y="f595"/>
              </a:cxn>
              <a:cxn ang="f339">
                <a:pos x="f584" y="f604"/>
              </a:cxn>
              <a:cxn ang="f339">
                <a:pos x="f605" y="f604"/>
              </a:cxn>
              <a:cxn ang="f339">
                <a:pos x="f606" y="f607"/>
              </a:cxn>
              <a:cxn ang="f339">
                <a:pos x="f608" y="f609"/>
              </a:cxn>
              <a:cxn ang="f339">
                <a:pos x="f610" y="f611"/>
              </a:cxn>
              <a:cxn ang="f339">
                <a:pos x="f612" y="f613"/>
              </a:cxn>
              <a:cxn ang="f339">
                <a:pos x="f584" y="f614"/>
              </a:cxn>
            </a:cxnLst>
            <a:rect l="f522" t="f525" r="f523" b="f524"/>
            <a:pathLst>
              <a:path w="9263816" h="685800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37"/>
                  <a:pt x="f8" y="f9"/>
                </a:cubicBezTo>
                <a:close/>
                <a:moveTo>
                  <a:pt x="f38" y="f39"/>
                </a:moveTo>
                <a:cubicBezTo>
                  <a:pt x="f40" y="f41"/>
                  <a:pt x="f42" y="f43"/>
                  <a:pt x="f44" y="f4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lnTo>
                  <a:pt x="f58" y="f7"/>
                </a:lnTo>
                <a:lnTo>
                  <a:pt x="f59" y="f7"/>
                </a:lnTo>
                <a:lnTo>
                  <a:pt x="f60" y="f61"/>
                </a:lnTo>
                <a:cubicBezTo>
                  <a:pt x="f62" y="f63"/>
                  <a:pt x="f64" y="f65"/>
                  <a:pt x="f66" y="f67"/>
                </a:cubicBezTo>
                <a:cubicBezTo>
                  <a:pt x="f68" y="f69"/>
                  <a:pt x="f70" y="f71"/>
                  <a:pt x="f38" y="f39"/>
                </a:cubicBezTo>
                <a:close/>
                <a:moveTo>
                  <a:pt x="f72" y="f73"/>
                </a:move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91"/>
                </a:cubicBezTo>
                <a:cubicBezTo>
                  <a:pt x="f92" y="f93"/>
                  <a:pt x="f94" y="f95"/>
                  <a:pt x="f96" y="f97"/>
                </a:cubicBezTo>
                <a:cubicBezTo>
                  <a:pt x="f98" y="f99"/>
                  <a:pt x="f100" y="f101"/>
                  <a:pt x="f102" y="f103"/>
                </a:cubicBezTo>
                <a:cubicBezTo>
                  <a:pt x="f104" y="f105"/>
                  <a:pt x="f106" y="f107"/>
                  <a:pt x="f108" y="f109"/>
                </a:cubicBezTo>
                <a:cubicBezTo>
                  <a:pt x="f110" y="f111"/>
                  <a:pt x="f112" y="f113"/>
                  <a:pt x="f114" y="f115"/>
                </a:cubicBezTo>
                <a:cubicBezTo>
                  <a:pt x="f116" y="f117"/>
                  <a:pt x="f118" y="f119"/>
                  <a:pt x="f120" y="f121"/>
                </a:cubicBezTo>
                <a:cubicBezTo>
                  <a:pt x="f122" y="f123"/>
                  <a:pt x="f124" y="f125"/>
                  <a:pt x="f126" y="f127"/>
                </a:cubicBezTo>
                <a:lnTo>
                  <a:pt x="f128" y="f129"/>
                </a:lnTo>
                <a:cubicBezTo>
                  <a:pt x="f130" y="f131"/>
                  <a:pt x="f132" y="f133"/>
                  <a:pt x="f134" y="f135"/>
                </a:cubicBezTo>
                <a:cubicBezTo>
                  <a:pt x="f136" y="f137"/>
                  <a:pt x="f138" y="f139"/>
                  <a:pt x="f140" y="f141"/>
                </a:cubicBezTo>
                <a:cubicBezTo>
                  <a:pt x="f142" y="f143"/>
                  <a:pt x="f144" y="f145"/>
                  <a:pt x="f146" y="f147"/>
                </a:cubicBezTo>
                <a:cubicBezTo>
                  <a:pt x="f148" y="f149"/>
                  <a:pt x="f150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lnTo>
                  <a:pt x="f160" y="f7"/>
                </a:lnTo>
                <a:lnTo>
                  <a:pt x="f5" y="f7"/>
                </a:lnTo>
                <a:lnTo>
                  <a:pt x="f5" y="f161"/>
                </a:lnTo>
                <a:lnTo>
                  <a:pt x="f162" y="f163"/>
                </a:lnTo>
                <a:cubicBezTo>
                  <a:pt x="f164" y="f165"/>
                  <a:pt x="f166" y="f167"/>
                  <a:pt x="f168" y="f169"/>
                </a:cubicBezTo>
                <a:cubicBezTo>
                  <a:pt x="f170" y="f171"/>
                  <a:pt x="f172" y="f173"/>
                  <a:pt x="f174" y="f175"/>
                </a:cubicBezTo>
                <a:cubicBezTo>
                  <a:pt x="f176" y="f177"/>
                  <a:pt x="f178" y="f179"/>
                  <a:pt x="f180" y="f181"/>
                </a:cubicBezTo>
                <a:cubicBezTo>
                  <a:pt x="f182" y="f183"/>
                  <a:pt x="f184" y="f185"/>
                  <a:pt x="f72" y="f73"/>
                </a:cubicBezTo>
                <a:close/>
                <a:moveTo>
                  <a:pt x="f186" y="f187"/>
                </a:moveTo>
                <a:cubicBezTo>
                  <a:pt x="f188" y="f189"/>
                  <a:pt x="f190" y="f191"/>
                  <a:pt x="f192" y="f193"/>
                </a:cubicBezTo>
                <a:cubicBezTo>
                  <a:pt x="f194" y="f195"/>
                  <a:pt x="f196" y="f197"/>
                  <a:pt x="f198" y="f199"/>
                </a:cubicBezTo>
                <a:cubicBezTo>
                  <a:pt x="f200" y="f201"/>
                  <a:pt x="f202" y="f203"/>
                  <a:pt x="f204" y="f205"/>
                </a:cubicBezTo>
                <a:cubicBezTo>
                  <a:pt x="f206" y="f207"/>
                  <a:pt x="f208" y="f209"/>
                  <a:pt x="f210" y="f211"/>
                </a:cubicBezTo>
                <a:cubicBezTo>
                  <a:pt x="f212" y="f213"/>
                  <a:pt x="f214" y="f215"/>
                  <a:pt x="f186" y="f187"/>
                </a:cubicBezTo>
                <a:close/>
                <a:moveTo>
                  <a:pt x="f5" y="f5"/>
                </a:moveTo>
                <a:lnTo>
                  <a:pt x="f216" y="f5"/>
                </a:lnTo>
                <a:lnTo>
                  <a:pt x="f217" y="f218"/>
                </a:lnTo>
                <a:cubicBezTo>
                  <a:pt x="f219" y="f220"/>
                  <a:pt x="f221" y="f222"/>
                  <a:pt x="f223" y="f224"/>
                </a:cubicBezTo>
                <a:cubicBezTo>
                  <a:pt x="f225" y="f226"/>
                  <a:pt x="f227" y="f228"/>
                  <a:pt x="f229" y="f230"/>
                </a:cubicBezTo>
                <a:cubicBezTo>
                  <a:pt x="f231" y="f232"/>
                  <a:pt x="f233" y="f234"/>
                  <a:pt x="f235" y="f236"/>
                </a:cubicBezTo>
                <a:lnTo>
                  <a:pt x="f5" y="f2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CC59EA-8373-68E0-E408-D77BEBB482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09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F9770F7-E7D6-468B-AC81-D5771EDBBDD7}" type="datetime1">
              <a:rPr lang="en-US"/>
              <a:pPr lvl="0"/>
              <a:t>9/29/2023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68A284-3F16-00D8-3EA7-00078CC96C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7C7904-C73F-4FCA-1768-AF1E47FBCE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134596" y="6356351"/>
            <a:ext cx="14477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CE47997-80B9-49DB-8136-9E4FC25100F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40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4DA5789-2F35-FEEC-29D8-2A7366C9A1D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F44E1AE1-9B4F-514C-FF4E-8FBB1657B606}"/>
              </a:ext>
            </a:extLst>
          </p:cNvPr>
          <p:cNvSpPr/>
          <p:nvPr/>
        </p:nvSpPr>
        <p:spPr>
          <a:xfrm>
            <a:off x="0" y="232970"/>
            <a:ext cx="9560472" cy="6625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263816"/>
              <a:gd name="f7" fmla="val 6858000"/>
              <a:gd name="f8" fmla="val 8831314"/>
              <a:gd name="f9" fmla="val 5943878"/>
              <a:gd name="f10" fmla="val 8964281"/>
              <a:gd name="f11" fmla="val 5927490"/>
              <a:gd name="f12" fmla="val 9096260"/>
              <a:gd name="f13" fmla="val 5981362"/>
              <a:gd name="f14" fmla="val 9179783"/>
              <a:gd name="f15" fmla="val 6086141"/>
              <a:gd name="f16" fmla="val 9224074"/>
              <a:gd name="f17" fmla="val 6141769"/>
              <a:gd name="f18" fmla="val 9252211"/>
              <a:gd name="f19" fmla="val 6208560"/>
              <a:gd name="f20" fmla="val 9260887"/>
              <a:gd name="f21" fmla="val 6279156"/>
              <a:gd name="f22" fmla="val 9286897"/>
              <a:gd name="f23" fmla="val 6490362"/>
              <a:gd name="f24" fmla="val 9136845"/>
              <a:gd name="f25" fmla="val 6682672"/>
              <a:gd name="f26" fmla="val 8925621"/>
              <a:gd name="f27" fmla="val 6708712"/>
              <a:gd name="f28" fmla="val 8714398"/>
              <a:gd name="f29" fmla="val 6734766"/>
              <a:gd name="f30" fmla="val 8522062"/>
              <a:gd name="f31" fmla="val 6584655"/>
              <a:gd name="f32" fmla="val 8496050"/>
              <a:gd name="f33" fmla="val 6373449"/>
              <a:gd name="f34" fmla="val 8470038"/>
              <a:gd name="f35" fmla="val 6162229"/>
              <a:gd name="f36" fmla="val 8620090"/>
              <a:gd name="f37" fmla="val 5969920"/>
              <a:gd name="f38" fmla="val 7397485"/>
              <a:gd name="f39" fmla="val 5931706"/>
              <a:gd name="f40" fmla="val 7598431"/>
              <a:gd name="f41" fmla="val 5931157"/>
              <a:gd name="f42" fmla="val 7792965"/>
              <a:gd name="f43" fmla="val 6024548"/>
              <a:gd name="f44" fmla="val 7917779"/>
              <a:gd name="f45" fmla="val 6191864"/>
              <a:gd name="f46" fmla="val 7959204"/>
              <a:gd name="f47" fmla="val 6247714"/>
              <a:gd name="f48" fmla="val 7991530"/>
              <a:gd name="f49" fmla="val 6309792"/>
              <a:gd name="f50" fmla="val 8013467"/>
              <a:gd name="f51" fmla="val 6375784"/>
              <a:gd name="f52" fmla="val 8055425"/>
              <a:gd name="f53" fmla="val 6502973"/>
              <a:gd name="f54" fmla="val 8055748"/>
              <a:gd name="f55" fmla="val 6633888"/>
              <a:gd name="f56" fmla="val 8021879"/>
              <a:gd name="f57" fmla="val 6753751"/>
              <a:gd name="f58" fmla="val 7981316"/>
              <a:gd name="f59" fmla="val 6819486"/>
              <a:gd name="f60" fmla="val 6785199"/>
              <a:gd name="f61" fmla="val 6781101"/>
              <a:gd name="f62" fmla="val 6673307"/>
              <a:gd name="f63" fmla="val 6441922"/>
              <a:gd name="f64" fmla="val 6857485"/>
              <a:gd name="f65" fmla="val 6076251"/>
              <a:gd name="f66" fmla="val 7196747"/>
              <a:gd name="f67" fmla="val 5964309"/>
              <a:gd name="f68" fmla="val 7262809"/>
              <a:gd name="f69" fmla="val 5942509"/>
              <a:gd name="f70" fmla="val 7330503"/>
              <a:gd name="f71" fmla="val 5931889"/>
              <a:gd name="f72" fmla="val 1505570"/>
              <a:gd name="f73" fmla="val 227178"/>
              <a:gd name="f74" fmla="val 1691018"/>
              <a:gd name="f75" fmla="val 218628"/>
              <a:gd name="f76" fmla="val 1889853"/>
              <a:gd name="f77" fmla="val 275403"/>
              <a:gd name="f78" fmla="val 2026489"/>
              <a:gd name="f79" fmla="val 392370"/>
              <a:gd name="f80" fmla="val 2369898"/>
              <a:gd name="f81" fmla="val 685965"/>
              <a:gd name="f82" fmla="val 2078266"/>
              <a:gd name="f83" fmla="val 1147857"/>
              <a:gd name="f84" fmla="val 2444553"/>
              <a:gd name="f85" fmla="val 1654853"/>
              <a:gd name="f86" fmla="val 2492906"/>
              <a:gd name="f87" fmla="val 1721679"/>
              <a:gd name="f88" fmla="val 2800482"/>
              <a:gd name="f89" fmla="val 2144546"/>
              <a:gd name="f90" fmla="val 3183153"/>
              <a:gd name="f91" fmla="val 2116208"/>
              <a:gd name="f92" fmla="val 3673561"/>
              <a:gd name="f93" fmla="val 2080541"/>
              <a:gd name="f94" fmla="val 3723222"/>
              <a:gd name="f95" fmla="val 1441614"/>
              <a:gd name="f96" fmla="val 4288384"/>
              <a:gd name="f97" fmla="val 1291908"/>
              <a:gd name="f98" fmla="val 4689065"/>
              <a:gd name="f99" fmla="val 1185875"/>
              <a:gd name="f100" fmla="val 5207943"/>
              <a:gd name="f101" fmla="val 1366633"/>
              <a:gd name="f102" fmla="val 5472602"/>
              <a:gd name="f103" fmla="val 1697818"/>
              <a:gd name="f104" fmla="val 5891294"/>
              <a:gd name="f105" fmla="val 2221754"/>
              <a:gd name="f106" fmla="val 5408012"/>
              <a:gd name="f107" fmla="val 2790179"/>
              <a:gd name="f108" fmla="val 5844697"/>
              <a:gd name="f109" fmla="val 3444791"/>
              <a:gd name="f110" fmla="val 6149900"/>
              <a:gd name="f111" fmla="val 3902467"/>
              <a:gd name="f112" fmla="val 6672672"/>
              <a:gd name="f113" fmla="val 4053594"/>
              <a:gd name="f114" fmla="val 6715674"/>
              <a:gd name="f115" fmla="val 4065208"/>
              <a:gd name="f116" fmla="val 7326423"/>
              <a:gd name="f117" fmla="val 4232519"/>
              <a:gd name="f118" fmla="val 7677158"/>
              <a:gd name="f119" fmla="val 3817020"/>
              <a:gd name="f120" fmla="val 8130429"/>
              <a:gd name="f121" fmla="val 4101787"/>
              <a:gd name="f122" fmla="val 8226340"/>
              <a:gd name="f123" fmla="val 4161985"/>
              <a:gd name="f124" fmla="val 8536372"/>
              <a:gd name="f125" fmla="val 4356819"/>
              <a:gd name="f126" fmla="val 8624630"/>
              <a:gd name="f127" fmla="val 4686202"/>
              <a:gd name="f128" fmla="val 8623843"/>
              <a:gd name="f129" fmla="val 4685749"/>
              <a:gd name="f130" fmla="val 8636924"/>
              <a:gd name="f131" fmla="val 4734567"/>
              <a:gd name="f132" fmla="val 8644635"/>
              <a:gd name="f133" fmla="val 4784678"/>
              <a:gd name="f134" fmla="val 8646859"/>
              <a:gd name="f135" fmla="val 4835156"/>
              <a:gd name="f136" fmla="val 8662596"/>
              <a:gd name="f137" fmla="val 5196604"/>
              <a:gd name="f138" fmla="val 8398383"/>
              <a:gd name="f139" fmla="val 5562326"/>
              <a:gd name="f140" fmla="val 8079403"/>
              <a:gd name="f141" fmla="val 5661624"/>
              <a:gd name="f142" fmla="val 7649807"/>
              <a:gd name="f143" fmla="val 5795217"/>
              <a:gd name="f144" fmla="val 7430996"/>
              <a:gd name="f145" fmla="val 5350293"/>
              <a:gd name="f146" fmla="val 6833105"/>
              <a:gd name="f147" fmla="val 5397208"/>
              <a:gd name="f148" fmla="val 6519033"/>
              <a:gd name="f149" fmla="val 5421527"/>
              <a:gd name="f150" fmla="val 6056658"/>
              <a:gd name="f151" fmla="val 5595550"/>
              <a:gd name="f152" fmla="val 5900832"/>
              <a:gd name="f153" fmla="val 5944462"/>
              <a:gd name="f154" fmla="val 5770548"/>
              <a:gd name="f155" fmla="val 6236600"/>
              <a:gd name="f156" fmla="val 5916359"/>
              <a:gd name="f157" fmla="val 6515160"/>
              <a:gd name="f158" fmla="val 6067212"/>
              <a:gd name="f159" fmla="val 6811916"/>
              <a:gd name="f160" fmla="val 6089565"/>
              <a:gd name="f161" fmla="val 2181377"/>
              <a:gd name="f162" fmla="val 73069"/>
              <a:gd name="f163" fmla="val 2215839"/>
              <a:gd name="f164" fmla="val 165116"/>
              <a:gd name="f165" fmla="val 2251829"/>
              <a:gd name="f166" fmla="val 254486"/>
              <a:gd name="f167" fmla="val 2263171"/>
              <a:gd name="f168" fmla="val 335445"/>
              <a:gd name="f169" fmla="val 2237140"/>
              <a:gd name="f170" fmla="val 594718"/>
              <a:gd name="f171" fmla="val 2153707"/>
              <a:gd name="f172" fmla="val 688441"/>
              <a:gd name="f173" fmla="val 1733807"/>
              <a:gd name="f174" fmla="val 752878"/>
              <a:gd name="f175" fmla="val 1445285"/>
              <a:gd name="f176" fmla="val 925059"/>
              <a:gd name="f177" fmla="val 674068"/>
              <a:gd name="f178" fmla="val 975076"/>
              <a:gd name="f179" fmla="val 456292"/>
              <a:gd name="f180" fmla="val 1202551"/>
              <a:gd name="f181" fmla="val 314229"/>
              <a:gd name="f182" fmla="val 1287853"/>
              <a:gd name="f183" fmla="val 260956"/>
              <a:gd name="f184" fmla="val 1394302"/>
              <a:gd name="f185" fmla="val 232308"/>
              <a:gd name="f186" fmla="val 3142509"/>
              <a:gd name="f187" fmla="val 68854"/>
              <a:gd name="f188" fmla="val 3275474"/>
              <a:gd name="f189" fmla="val 52467"/>
              <a:gd name="f190" fmla="val 3407455"/>
              <a:gd name="f191" fmla="val 106339"/>
              <a:gd name="f192" fmla="val 3490978"/>
              <a:gd name="f193" fmla="val 211117"/>
              <a:gd name="f194" fmla="val 3535271"/>
              <a:gd name="f195" fmla="val 266744"/>
              <a:gd name="f196" fmla="val 3563404"/>
              <a:gd name="f197" fmla="val 333535"/>
              <a:gd name="f198" fmla="val 3572083"/>
              <a:gd name="f199" fmla="val 404131"/>
              <a:gd name="f200" fmla="val 3598092"/>
              <a:gd name="f201" fmla="val 615337"/>
              <a:gd name="f202" fmla="val 3448040"/>
              <a:gd name="f203" fmla="val 807648"/>
              <a:gd name="f204" fmla="val 3236814"/>
              <a:gd name="f205" fmla="val 833688"/>
              <a:gd name="f206" fmla="val 3025594"/>
              <a:gd name="f207" fmla="val 859741"/>
              <a:gd name="f208" fmla="val 2833255"/>
              <a:gd name="f209" fmla="val 709631"/>
              <a:gd name="f210" fmla="val 2807245"/>
              <a:gd name="f211" fmla="val 498425"/>
              <a:gd name="f212" fmla="val 2781232"/>
              <a:gd name="f213" fmla="val 287207"/>
              <a:gd name="f214" fmla="val 2931283"/>
              <a:gd name="f215" fmla="val 94896"/>
              <a:gd name="f216" fmla="val 39858"/>
              <a:gd name="f217" fmla="val 65022"/>
              <a:gd name="f218" fmla="val 5834"/>
              <a:gd name="f219" fmla="val 191545"/>
              <a:gd name="f220" fmla="val 45606"/>
              <a:gd name="f221" fmla="val 305874"/>
              <a:gd name="f222" fmla="val 124173"/>
              <a:gd name="f223" fmla="val 389258"/>
              <a:gd name="f224" fmla="val 235630"/>
              <a:gd name="f225" fmla="val 430983"/>
              <a:gd name="f226" fmla="val 291600"/>
              <a:gd name="f227" fmla="val 463360"/>
              <a:gd name="f228" fmla="val 353876"/>
              <a:gd name="f229" fmla="val 485484"/>
              <a:gd name="f230" fmla="val 420070"/>
              <a:gd name="f231" fmla="val 597711"/>
              <a:gd name="f232" fmla="val 759508"/>
              <a:gd name="f233" fmla="val 413661"/>
              <a:gd name="f234" fmla="val 1125662"/>
              <a:gd name="f235" fmla="val 74229"/>
              <a:gd name="f236" fmla="val 1237955"/>
              <a:gd name="f237" fmla="val 1254477"/>
              <a:gd name="f238" fmla="+- 0 0 -90"/>
              <a:gd name="f239" fmla="*/ f3 1 9263816"/>
              <a:gd name="f240" fmla="*/ f4 1 6858000"/>
              <a:gd name="f241" fmla="val f5"/>
              <a:gd name="f242" fmla="val f6"/>
              <a:gd name="f243" fmla="val f7"/>
              <a:gd name="f244" fmla="*/ f238 f0 1"/>
              <a:gd name="f245" fmla="+- f243 0 f241"/>
              <a:gd name="f246" fmla="+- f242 0 f241"/>
              <a:gd name="f247" fmla="*/ f244 1 f2"/>
              <a:gd name="f248" fmla="*/ f246 1 9263816"/>
              <a:gd name="f249" fmla="*/ f245 1 6858000"/>
              <a:gd name="f250" fmla="*/ 8831314 f246 1"/>
              <a:gd name="f251" fmla="*/ 5943878 f245 1"/>
              <a:gd name="f252" fmla="*/ 9179783 f246 1"/>
              <a:gd name="f253" fmla="*/ 6086141 f245 1"/>
              <a:gd name="f254" fmla="*/ 9260887 f246 1"/>
              <a:gd name="f255" fmla="*/ 6279156 f245 1"/>
              <a:gd name="f256" fmla="*/ 8925621 f246 1"/>
              <a:gd name="f257" fmla="*/ 6708712 f245 1"/>
              <a:gd name="f258" fmla="*/ 8496050 f246 1"/>
              <a:gd name="f259" fmla="*/ 6373449 f245 1"/>
              <a:gd name="f260" fmla="*/ 7397485 f246 1"/>
              <a:gd name="f261" fmla="*/ 5931706 f245 1"/>
              <a:gd name="f262" fmla="*/ 7917779 f246 1"/>
              <a:gd name="f263" fmla="*/ 6191864 f245 1"/>
              <a:gd name="f264" fmla="*/ 8013467 f246 1"/>
              <a:gd name="f265" fmla="*/ 6375784 f245 1"/>
              <a:gd name="f266" fmla="*/ 8021879 f246 1"/>
              <a:gd name="f267" fmla="*/ 6753751 f245 1"/>
              <a:gd name="f268" fmla="*/ 7981316 f246 1"/>
              <a:gd name="f269" fmla="*/ 6858000 f245 1"/>
              <a:gd name="f270" fmla="*/ 6819486 f246 1"/>
              <a:gd name="f271" fmla="*/ 6785199 f246 1"/>
              <a:gd name="f272" fmla="*/ 6781101 f245 1"/>
              <a:gd name="f273" fmla="*/ 7196747 f246 1"/>
              <a:gd name="f274" fmla="*/ 5964309 f245 1"/>
              <a:gd name="f275" fmla="*/ 1505570 f246 1"/>
              <a:gd name="f276" fmla="*/ 227178 f245 1"/>
              <a:gd name="f277" fmla="*/ 2026489 f246 1"/>
              <a:gd name="f278" fmla="*/ 392370 f245 1"/>
              <a:gd name="f279" fmla="*/ 2444553 f246 1"/>
              <a:gd name="f280" fmla="*/ 1654853 f245 1"/>
              <a:gd name="f281" fmla="*/ 3183153 f246 1"/>
              <a:gd name="f282" fmla="*/ 2116208 f245 1"/>
              <a:gd name="f283" fmla="*/ 4288384 f246 1"/>
              <a:gd name="f284" fmla="*/ 1291908 f245 1"/>
              <a:gd name="f285" fmla="*/ 5472602 f246 1"/>
              <a:gd name="f286" fmla="*/ 1697818 f245 1"/>
              <a:gd name="f287" fmla="*/ 5844697 f246 1"/>
              <a:gd name="f288" fmla="*/ 3444791 f245 1"/>
              <a:gd name="f289" fmla="*/ 6715674 f246 1"/>
              <a:gd name="f290" fmla="*/ 4065208 f245 1"/>
              <a:gd name="f291" fmla="*/ 8130429 f246 1"/>
              <a:gd name="f292" fmla="*/ 4101787 f245 1"/>
              <a:gd name="f293" fmla="*/ 8624630 f246 1"/>
              <a:gd name="f294" fmla="*/ 4686202 f245 1"/>
              <a:gd name="f295" fmla="*/ 8623843 f246 1"/>
              <a:gd name="f296" fmla="*/ 4685749 f245 1"/>
              <a:gd name="f297" fmla="*/ 8646859 f246 1"/>
              <a:gd name="f298" fmla="*/ 4835156 f245 1"/>
              <a:gd name="f299" fmla="*/ 8079403 f246 1"/>
              <a:gd name="f300" fmla="*/ 5661624 f245 1"/>
              <a:gd name="f301" fmla="*/ 6833105 f246 1"/>
              <a:gd name="f302" fmla="*/ 5397208 f245 1"/>
              <a:gd name="f303" fmla="*/ 5900832 f246 1"/>
              <a:gd name="f304" fmla="*/ 5944462 f245 1"/>
              <a:gd name="f305" fmla="*/ 6067212 f246 1"/>
              <a:gd name="f306" fmla="*/ 6811916 f245 1"/>
              <a:gd name="f307" fmla="*/ 6089565 f246 1"/>
              <a:gd name="f308" fmla="*/ 0 f246 1"/>
              <a:gd name="f309" fmla="*/ 2181377 f245 1"/>
              <a:gd name="f310" fmla="*/ 73069 f246 1"/>
              <a:gd name="f311" fmla="*/ 2215839 f245 1"/>
              <a:gd name="f312" fmla="*/ 335445 f246 1"/>
              <a:gd name="f313" fmla="*/ 2237140 f245 1"/>
              <a:gd name="f314" fmla="*/ 752878 f246 1"/>
              <a:gd name="f315" fmla="*/ 1445285 f245 1"/>
              <a:gd name="f316" fmla="*/ 1202551 f246 1"/>
              <a:gd name="f317" fmla="*/ 314229 f245 1"/>
              <a:gd name="f318" fmla="*/ 3142509 f246 1"/>
              <a:gd name="f319" fmla="*/ 68854 f245 1"/>
              <a:gd name="f320" fmla="*/ 3490978 f246 1"/>
              <a:gd name="f321" fmla="*/ 211117 f245 1"/>
              <a:gd name="f322" fmla="*/ 3572083 f246 1"/>
              <a:gd name="f323" fmla="*/ 404131 f245 1"/>
              <a:gd name="f324" fmla="*/ 3236814 f246 1"/>
              <a:gd name="f325" fmla="*/ 833688 f245 1"/>
              <a:gd name="f326" fmla="*/ 2807245 f246 1"/>
              <a:gd name="f327" fmla="*/ 498425 f245 1"/>
              <a:gd name="f328" fmla="*/ 0 f245 1"/>
              <a:gd name="f329" fmla="*/ 39858 f246 1"/>
              <a:gd name="f330" fmla="*/ 65022 f246 1"/>
              <a:gd name="f331" fmla="*/ 5834 f245 1"/>
              <a:gd name="f332" fmla="*/ 389258 f246 1"/>
              <a:gd name="f333" fmla="*/ 235630 f245 1"/>
              <a:gd name="f334" fmla="*/ 485484 f246 1"/>
              <a:gd name="f335" fmla="*/ 420070 f245 1"/>
              <a:gd name="f336" fmla="*/ 74229 f246 1"/>
              <a:gd name="f337" fmla="*/ 1237955 f245 1"/>
              <a:gd name="f338" fmla="*/ 1254477 f245 1"/>
              <a:gd name="f339" fmla="+- f247 0 f1"/>
              <a:gd name="f340" fmla="*/ f250 1 9263816"/>
              <a:gd name="f341" fmla="*/ f251 1 6858000"/>
              <a:gd name="f342" fmla="*/ f252 1 9263816"/>
              <a:gd name="f343" fmla="*/ f253 1 6858000"/>
              <a:gd name="f344" fmla="*/ f254 1 9263816"/>
              <a:gd name="f345" fmla="*/ f255 1 6858000"/>
              <a:gd name="f346" fmla="*/ f256 1 9263816"/>
              <a:gd name="f347" fmla="*/ f257 1 6858000"/>
              <a:gd name="f348" fmla="*/ f258 1 9263816"/>
              <a:gd name="f349" fmla="*/ f259 1 6858000"/>
              <a:gd name="f350" fmla="*/ f260 1 9263816"/>
              <a:gd name="f351" fmla="*/ f261 1 6858000"/>
              <a:gd name="f352" fmla="*/ f262 1 9263816"/>
              <a:gd name="f353" fmla="*/ f263 1 6858000"/>
              <a:gd name="f354" fmla="*/ f264 1 9263816"/>
              <a:gd name="f355" fmla="*/ f265 1 6858000"/>
              <a:gd name="f356" fmla="*/ f266 1 9263816"/>
              <a:gd name="f357" fmla="*/ f267 1 6858000"/>
              <a:gd name="f358" fmla="*/ f268 1 9263816"/>
              <a:gd name="f359" fmla="*/ f269 1 6858000"/>
              <a:gd name="f360" fmla="*/ f270 1 9263816"/>
              <a:gd name="f361" fmla="*/ f271 1 9263816"/>
              <a:gd name="f362" fmla="*/ f272 1 6858000"/>
              <a:gd name="f363" fmla="*/ f273 1 9263816"/>
              <a:gd name="f364" fmla="*/ f274 1 6858000"/>
              <a:gd name="f365" fmla="*/ f275 1 9263816"/>
              <a:gd name="f366" fmla="*/ f276 1 6858000"/>
              <a:gd name="f367" fmla="*/ f277 1 9263816"/>
              <a:gd name="f368" fmla="*/ f278 1 6858000"/>
              <a:gd name="f369" fmla="*/ f279 1 9263816"/>
              <a:gd name="f370" fmla="*/ f280 1 6858000"/>
              <a:gd name="f371" fmla="*/ f281 1 9263816"/>
              <a:gd name="f372" fmla="*/ f282 1 6858000"/>
              <a:gd name="f373" fmla="*/ f283 1 9263816"/>
              <a:gd name="f374" fmla="*/ f284 1 6858000"/>
              <a:gd name="f375" fmla="*/ f285 1 9263816"/>
              <a:gd name="f376" fmla="*/ f286 1 6858000"/>
              <a:gd name="f377" fmla="*/ f287 1 9263816"/>
              <a:gd name="f378" fmla="*/ f288 1 6858000"/>
              <a:gd name="f379" fmla="*/ f289 1 9263816"/>
              <a:gd name="f380" fmla="*/ f290 1 6858000"/>
              <a:gd name="f381" fmla="*/ f291 1 9263816"/>
              <a:gd name="f382" fmla="*/ f292 1 6858000"/>
              <a:gd name="f383" fmla="*/ f293 1 9263816"/>
              <a:gd name="f384" fmla="*/ f294 1 6858000"/>
              <a:gd name="f385" fmla="*/ f295 1 9263816"/>
              <a:gd name="f386" fmla="*/ f296 1 6858000"/>
              <a:gd name="f387" fmla="*/ f297 1 9263816"/>
              <a:gd name="f388" fmla="*/ f298 1 6858000"/>
              <a:gd name="f389" fmla="*/ f299 1 9263816"/>
              <a:gd name="f390" fmla="*/ f300 1 6858000"/>
              <a:gd name="f391" fmla="*/ f301 1 9263816"/>
              <a:gd name="f392" fmla="*/ f302 1 6858000"/>
              <a:gd name="f393" fmla="*/ f303 1 9263816"/>
              <a:gd name="f394" fmla="*/ f304 1 6858000"/>
              <a:gd name="f395" fmla="*/ f305 1 9263816"/>
              <a:gd name="f396" fmla="*/ f306 1 6858000"/>
              <a:gd name="f397" fmla="*/ f307 1 9263816"/>
              <a:gd name="f398" fmla="*/ f308 1 9263816"/>
              <a:gd name="f399" fmla="*/ f309 1 6858000"/>
              <a:gd name="f400" fmla="*/ f310 1 9263816"/>
              <a:gd name="f401" fmla="*/ f311 1 6858000"/>
              <a:gd name="f402" fmla="*/ f312 1 9263816"/>
              <a:gd name="f403" fmla="*/ f313 1 6858000"/>
              <a:gd name="f404" fmla="*/ f314 1 9263816"/>
              <a:gd name="f405" fmla="*/ f315 1 6858000"/>
              <a:gd name="f406" fmla="*/ f316 1 9263816"/>
              <a:gd name="f407" fmla="*/ f317 1 6858000"/>
              <a:gd name="f408" fmla="*/ f318 1 9263816"/>
              <a:gd name="f409" fmla="*/ f319 1 6858000"/>
              <a:gd name="f410" fmla="*/ f320 1 9263816"/>
              <a:gd name="f411" fmla="*/ f321 1 6858000"/>
              <a:gd name="f412" fmla="*/ f322 1 9263816"/>
              <a:gd name="f413" fmla="*/ f323 1 6858000"/>
              <a:gd name="f414" fmla="*/ f324 1 9263816"/>
              <a:gd name="f415" fmla="*/ f325 1 6858000"/>
              <a:gd name="f416" fmla="*/ f326 1 9263816"/>
              <a:gd name="f417" fmla="*/ f327 1 6858000"/>
              <a:gd name="f418" fmla="*/ f328 1 6858000"/>
              <a:gd name="f419" fmla="*/ f329 1 9263816"/>
              <a:gd name="f420" fmla="*/ f330 1 9263816"/>
              <a:gd name="f421" fmla="*/ f331 1 6858000"/>
              <a:gd name="f422" fmla="*/ f332 1 9263816"/>
              <a:gd name="f423" fmla="*/ f333 1 6858000"/>
              <a:gd name="f424" fmla="*/ f334 1 9263816"/>
              <a:gd name="f425" fmla="*/ f335 1 6858000"/>
              <a:gd name="f426" fmla="*/ f336 1 9263816"/>
              <a:gd name="f427" fmla="*/ f337 1 6858000"/>
              <a:gd name="f428" fmla="*/ f338 1 6858000"/>
              <a:gd name="f429" fmla="*/ f241 1 f248"/>
              <a:gd name="f430" fmla="*/ f242 1 f248"/>
              <a:gd name="f431" fmla="*/ f241 1 f249"/>
              <a:gd name="f432" fmla="*/ f243 1 f249"/>
              <a:gd name="f433" fmla="*/ f340 1 f248"/>
              <a:gd name="f434" fmla="*/ f341 1 f249"/>
              <a:gd name="f435" fmla="*/ f342 1 f248"/>
              <a:gd name="f436" fmla="*/ f343 1 f249"/>
              <a:gd name="f437" fmla="*/ f344 1 f248"/>
              <a:gd name="f438" fmla="*/ f345 1 f249"/>
              <a:gd name="f439" fmla="*/ f346 1 f248"/>
              <a:gd name="f440" fmla="*/ f347 1 f249"/>
              <a:gd name="f441" fmla="*/ f348 1 f248"/>
              <a:gd name="f442" fmla="*/ f349 1 f249"/>
              <a:gd name="f443" fmla="*/ f350 1 f248"/>
              <a:gd name="f444" fmla="*/ f351 1 f249"/>
              <a:gd name="f445" fmla="*/ f352 1 f248"/>
              <a:gd name="f446" fmla="*/ f353 1 f249"/>
              <a:gd name="f447" fmla="*/ f354 1 f248"/>
              <a:gd name="f448" fmla="*/ f355 1 f249"/>
              <a:gd name="f449" fmla="*/ f356 1 f248"/>
              <a:gd name="f450" fmla="*/ f357 1 f249"/>
              <a:gd name="f451" fmla="*/ f358 1 f248"/>
              <a:gd name="f452" fmla="*/ f359 1 f249"/>
              <a:gd name="f453" fmla="*/ f360 1 f248"/>
              <a:gd name="f454" fmla="*/ f361 1 f248"/>
              <a:gd name="f455" fmla="*/ f362 1 f249"/>
              <a:gd name="f456" fmla="*/ f363 1 f248"/>
              <a:gd name="f457" fmla="*/ f364 1 f249"/>
              <a:gd name="f458" fmla="*/ f365 1 f248"/>
              <a:gd name="f459" fmla="*/ f366 1 f249"/>
              <a:gd name="f460" fmla="*/ f367 1 f248"/>
              <a:gd name="f461" fmla="*/ f368 1 f249"/>
              <a:gd name="f462" fmla="*/ f369 1 f248"/>
              <a:gd name="f463" fmla="*/ f370 1 f249"/>
              <a:gd name="f464" fmla="*/ f371 1 f248"/>
              <a:gd name="f465" fmla="*/ f372 1 f249"/>
              <a:gd name="f466" fmla="*/ f373 1 f248"/>
              <a:gd name="f467" fmla="*/ f374 1 f249"/>
              <a:gd name="f468" fmla="*/ f375 1 f248"/>
              <a:gd name="f469" fmla="*/ f376 1 f249"/>
              <a:gd name="f470" fmla="*/ f377 1 f248"/>
              <a:gd name="f471" fmla="*/ f378 1 f249"/>
              <a:gd name="f472" fmla="*/ f379 1 f248"/>
              <a:gd name="f473" fmla="*/ f380 1 f249"/>
              <a:gd name="f474" fmla="*/ f381 1 f248"/>
              <a:gd name="f475" fmla="*/ f382 1 f249"/>
              <a:gd name="f476" fmla="*/ f383 1 f248"/>
              <a:gd name="f477" fmla="*/ f384 1 f249"/>
              <a:gd name="f478" fmla="*/ f385 1 f248"/>
              <a:gd name="f479" fmla="*/ f386 1 f249"/>
              <a:gd name="f480" fmla="*/ f387 1 f248"/>
              <a:gd name="f481" fmla="*/ f388 1 f249"/>
              <a:gd name="f482" fmla="*/ f389 1 f248"/>
              <a:gd name="f483" fmla="*/ f390 1 f249"/>
              <a:gd name="f484" fmla="*/ f391 1 f248"/>
              <a:gd name="f485" fmla="*/ f392 1 f249"/>
              <a:gd name="f486" fmla="*/ f393 1 f248"/>
              <a:gd name="f487" fmla="*/ f394 1 f249"/>
              <a:gd name="f488" fmla="*/ f395 1 f248"/>
              <a:gd name="f489" fmla="*/ f396 1 f249"/>
              <a:gd name="f490" fmla="*/ f397 1 f248"/>
              <a:gd name="f491" fmla="*/ f398 1 f248"/>
              <a:gd name="f492" fmla="*/ f399 1 f249"/>
              <a:gd name="f493" fmla="*/ f400 1 f248"/>
              <a:gd name="f494" fmla="*/ f401 1 f249"/>
              <a:gd name="f495" fmla="*/ f402 1 f248"/>
              <a:gd name="f496" fmla="*/ f403 1 f249"/>
              <a:gd name="f497" fmla="*/ f404 1 f248"/>
              <a:gd name="f498" fmla="*/ f405 1 f249"/>
              <a:gd name="f499" fmla="*/ f406 1 f248"/>
              <a:gd name="f500" fmla="*/ f407 1 f249"/>
              <a:gd name="f501" fmla="*/ f408 1 f248"/>
              <a:gd name="f502" fmla="*/ f409 1 f249"/>
              <a:gd name="f503" fmla="*/ f410 1 f248"/>
              <a:gd name="f504" fmla="*/ f411 1 f249"/>
              <a:gd name="f505" fmla="*/ f412 1 f248"/>
              <a:gd name="f506" fmla="*/ f413 1 f249"/>
              <a:gd name="f507" fmla="*/ f414 1 f248"/>
              <a:gd name="f508" fmla="*/ f415 1 f249"/>
              <a:gd name="f509" fmla="*/ f416 1 f248"/>
              <a:gd name="f510" fmla="*/ f417 1 f249"/>
              <a:gd name="f511" fmla="*/ f418 1 f249"/>
              <a:gd name="f512" fmla="*/ f419 1 f248"/>
              <a:gd name="f513" fmla="*/ f420 1 f248"/>
              <a:gd name="f514" fmla="*/ f421 1 f249"/>
              <a:gd name="f515" fmla="*/ f422 1 f248"/>
              <a:gd name="f516" fmla="*/ f423 1 f249"/>
              <a:gd name="f517" fmla="*/ f424 1 f248"/>
              <a:gd name="f518" fmla="*/ f425 1 f249"/>
              <a:gd name="f519" fmla="*/ f426 1 f248"/>
              <a:gd name="f520" fmla="*/ f427 1 f249"/>
              <a:gd name="f521" fmla="*/ f428 1 f249"/>
              <a:gd name="f522" fmla="*/ f429 f239 1"/>
              <a:gd name="f523" fmla="*/ f430 f239 1"/>
              <a:gd name="f524" fmla="*/ f432 f240 1"/>
              <a:gd name="f525" fmla="*/ f431 f240 1"/>
              <a:gd name="f526" fmla="*/ f433 f239 1"/>
              <a:gd name="f527" fmla="*/ f434 f240 1"/>
              <a:gd name="f528" fmla="*/ f435 f239 1"/>
              <a:gd name="f529" fmla="*/ f436 f240 1"/>
              <a:gd name="f530" fmla="*/ f437 f239 1"/>
              <a:gd name="f531" fmla="*/ f438 f240 1"/>
              <a:gd name="f532" fmla="*/ f439 f239 1"/>
              <a:gd name="f533" fmla="*/ f440 f240 1"/>
              <a:gd name="f534" fmla="*/ f441 f239 1"/>
              <a:gd name="f535" fmla="*/ f442 f240 1"/>
              <a:gd name="f536" fmla="*/ f443 f239 1"/>
              <a:gd name="f537" fmla="*/ f444 f240 1"/>
              <a:gd name="f538" fmla="*/ f445 f239 1"/>
              <a:gd name="f539" fmla="*/ f446 f240 1"/>
              <a:gd name="f540" fmla="*/ f447 f239 1"/>
              <a:gd name="f541" fmla="*/ f448 f240 1"/>
              <a:gd name="f542" fmla="*/ f449 f239 1"/>
              <a:gd name="f543" fmla="*/ f450 f240 1"/>
              <a:gd name="f544" fmla="*/ f451 f239 1"/>
              <a:gd name="f545" fmla="*/ f452 f240 1"/>
              <a:gd name="f546" fmla="*/ f453 f239 1"/>
              <a:gd name="f547" fmla="*/ f454 f239 1"/>
              <a:gd name="f548" fmla="*/ f455 f240 1"/>
              <a:gd name="f549" fmla="*/ f456 f239 1"/>
              <a:gd name="f550" fmla="*/ f457 f240 1"/>
              <a:gd name="f551" fmla="*/ f458 f239 1"/>
              <a:gd name="f552" fmla="*/ f459 f240 1"/>
              <a:gd name="f553" fmla="*/ f460 f239 1"/>
              <a:gd name="f554" fmla="*/ f461 f240 1"/>
              <a:gd name="f555" fmla="*/ f462 f239 1"/>
              <a:gd name="f556" fmla="*/ f463 f240 1"/>
              <a:gd name="f557" fmla="*/ f464 f239 1"/>
              <a:gd name="f558" fmla="*/ f465 f240 1"/>
              <a:gd name="f559" fmla="*/ f466 f239 1"/>
              <a:gd name="f560" fmla="*/ f467 f240 1"/>
              <a:gd name="f561" fmla="*/ f468 f239 1"/>
              <a:gd name="f562" fmla="*/ f469 f240 1"/>
              <a:gd name="f563" fmla="*/ f470 f239 1"/>
              <a:gd name="f564" fmla="*/ f471 f240 1"/>
              <a:gd name="f565" fmla="*/ f472 f239 1"/>
              <a:gd name="f566" fmla="*/ f473 f240 1"/>
              <a:gd name="f567" fmla="*/ f474 f239 1"/>
              <a:gd name="f568" fmla="*/ f475 f240 1"/>
              <a:gd name="f569" fmla="*/ f476 f239 1"/>
              <a:gd name="f570" fmla="*/ f477 f240 1"/>
              <a:gd name="f571" fmla="*/ f478 f239 1"/>
              <a:gd name="f572" fmla="*/ f479 f240 1"/>
              <a:gd name="f573" fmla="*/ f480 f239 1"/>
              <a:gd name="f574" fmla="*/ f481 f240 1"/>
              <a:gd name="f575" fmla="*/ f482 f239 1"/>
              <a:gd name="f576" fmla="*/ f483 f240 1"/>
              <a:gd name="f577" fmla="*/ f484 f239 1"/>
              <a:gd name="f578" fmla="*/ f485 f240 1"/>
              <a:gd name="f579" fmla="*/ f486 f239 1"/>
              <a:gd name="f580" fmla="*/ f487 f240 1"/>
              <a:gd name="f581" fmla="*/ f488 f239 1"/>
              <a:gd name="f582" fmla="*/ f489 f240 1"/>
              <a:gd name="f583" fmla="*/ f490 f239 1"/>
              <a:gd name="f584" fmla="*/ f491 f239 1"/>
              <a:gd name="f585" fmla="*/ f492 f240 1"/>
              <a:gd name="f586" fmla="*/ f493 f239 1"/>
              <a:gd name="f587" fmla="*/ f494 f240 1"/>
              <a:gd name="f588" fmla="*/ f495 f239 1"/>
              <a:gd name="f589" fmla="*/ f496 f240 1"/>
              <a:gd name="f590" fmla="*/ f497 f239 1"/>
              <a:gd name="f591" fmla="*/ f498 f240 1"/>
              <a:gd name="f592" fmla="*/ f499 f239 1"/>
              <a:gd name="f593" fmla="*/ f500 f240 1"/>
              <a:gd name="f594" fmla="*/ f501 f239 1"/>
              <a:gd name="f595" fmla="*/ f502 f240 1"/>
              <a:gd name="f596" fmla="*/ f503 f239 1"/>
              <a:gd name="f597" fmla="*/ f504 f240 1"/>
              <a:gd name="f598" fmla="*/ f505 f239 1"/>
              <a:gd name="f599" fmla="*/ f506 f240 1"/>
              <a:gd name="f600" fmla="*/ f507 f239 1"/>
              <a:gd name="f601" fmla="*/ f508 f240 1"/>
              <a:gd name="f602" fmla="*/ f509 f239 1"/>
              <a:gd name="f603" fmla="*/ f510 f240 1"/>
              <a:gd name="f604" fmla="*/ f511 f240 1"/>
              <a:gd name="f605" fmla="*/ f512 f239 1"/>
              <a:gd name="f606" fmla="*/ f513 f239 1"/>
              <a:gd name="f607" fmla="*/ f514 f240 1"/>
              <a:gd name="f608" fmla="*/ f515 f239 1"/>
              <a:gd name="f609" fmla="*/ f516 f240 1"/>
              <a:gd name="f610" fmla="*/ f517 f239 1"/>
              <a:gd name="f611" fmla="*/ f518 f240 1"/>
              <a:gd name="f612" fmla="*/ f519 f239 1"/>
              <a:gd name="f613" fmla="*/ f520 f240 1"/>
              <a:gd name="f614" fmla="*/ f521 f2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9">
                <a:pos x="f526" y="f527"/>
              </a:cxn>
              <a:cxn ang="f339">
                <a:pos x="f528" y="f529"/>
              </a:cxn>
              <a:cxn ang="f339">
                <a:pos x="f530" y="f531"/>
              </a:cxn>
              <a:cxn ang="f339">
                <a:pos x="f532" y="f533"/>
              </a:cxn>
              <a:cxn ang="f339">
                <a:pos x="f534" y="f535"/>
              </a:cxn>
              <a:cxn ang="f339">
                <a:pos x="f526" y="f527"/>
              </a:cxn>
              <a:cxn ang="f339">
                <a:pos x="f536" y="f537"/>
              </a:cxn>
              <a:cxn ang="f339">
                <a:pos x="f538" y="f539"/>
              </a:cxn>
              <a:cxn ang="f339">
                <a:pos x="f540" y="f541"/>
              </a:cxn>
              <a:cxn ang="f339">
                <a:pos x="f542" y="f543"/>
              </a:cxn>
              <a:cxn ang="f339">
                <a:pos x="f544" y="f545"/>
              </a:cxn>
              <a:cxn ang="f339">
                <a:pos x="f546" y="f545"/>
              </a:cxn>
              <a:cxn ang="f339">
                <a:pos x="f547" y="f548"/>
              </a:cxn>
              <a:cxn ang="f339">
                <a:pos x="f549" y="f550"/>
              </a:cxn>
              <a:cxn ang="f339">
                <a:pos x="f536" y="f537"/>
              </a:cxn>
              <a:cxn ang="f339">
                <a:pos x="f551" y="f552"/>
              </a:cxn>
              <a:cxn ang="f339">
                <a:pos x="f553" y="f554"/>
              </a:cxn>
              <a:cxn ang="f339">
                <a:pos x="f555" y="f556"/>
              </a:cxn>
              <a:cxn ang="f339">
                <a:pos x="f557" y="f558"/>
              </a:cxn>
              <a:cxn ang="f339">
                <a:pos x="f559" y="f560"/>
              </a:cxn>
              <a:cxn ang="f339">
                <a:pos x="f561" y="f562"/>
              </a:cxn>
              <a:cxn ang="f339">
                <a:pos x="f563" y="f564"/>
              </a:cxn>
              <a:cxn ang="f339">
                <a:pos x="f565" y="f566"/>
              </a:cxn>
              <a:cxn ang="f339">
                <a:pos x="f567" y="f568"/>
              </a:cxn>
              <a:cxn ang="f339">
                <a:pos x="f569" y="f570"/>
              </a:cxn>
              <a:cxn ang="f339">
                <a:pos x="f571" y="f572"/>
              </a:cxn>
              <a:cxn ang="f339">
                <a:pos x="f573" y="f574"/>
              </a:cxn>
              <a:cxn ang="f339">
                <a:pos x="f575" y="f576"/>
              </a:cxn>
              <a:cxn ang="f339">
                <a:pos x="f577" y="f578"/>
              </a:cxn>
              <a:cxn ang="f339">
                <a:pos x="f579" y="f580"/>
              </a:cxn>
              <a:cxn ang="f339">
                <a:pos x="f581" y="f582"/>
              </a:cxn>
              <a:cxn ang="f339">
                <a:pos x="f583" y="f545"/>
              </a:cxn>
              <a:cxn ang="f339">
                <a:pos x="f584" y="f545"/>
              </a:cxn>
              <a:cxn ang="f339">
                <a:pos x="f584" y="f585"/>
              </a:cxn>
              <a:cxn ang="f339">
                <a:pos x="f586" y="f587"/>
              </a:cxn>
              <a:cxn ang="f339">
                <a:pos x="f588" y="f589"/>
              </a:cxn>
              <a:cxn ang="f339">
                <a:pos x="f590" y="f591"/>
              </a:cxn>
              <a:cxn ang="f339">
                <a:pos x="f592" y="f593"/>
              </a:cxn>
              <a:cxn ang="f339">
                <a:pos x="f551" y="f552"/>
              </a:cxn>
              <a:cxn ang="f339">
                <a:pos x="f594" y="f595"/>
              </a:cxn>
              <a:cxn ang="f339">
                <a:pos x="f596" y="f597"/>
              </a:cxn>
              <a:cxn ang="f339">
                <a:pos x="f598" y="f599"/>
              </a:cxn>
              <a:cxn ang="f339">
                <a:pos x="f600" y="f601"/>
              </a:cxn>
              <a:cxn ang="f339">
                <a:pos x="f602" y="f603"/>
              </a:cxn>
              <a:cxn ang="f339">
                <a:pos x="f594" y="f595"/>
              </a:cxn>
              <a:cxn ang="f339">
                <a:pos x="f584" y="f604"/>
              </a:cxn>
              <a:cxn ang="f339">
                <a:pos x="f605" y="f604"/>
              </a:cxn>
              <a:cxn ang="f339">
                <a:pos x="f606" y="f607"/>
              </a:cxn>
              <a:cxn ang="f339">
                <a:pos x="f608" y="f609"/>
              </a:cxn>
              <a:cxn ang="f339">
                <a:pos x="f610" y="f611"/>
              </a:cxn>
              <a:cxn ang="f339">
                <a:pos x="f612" y="f613"/>
              </a:cxn>
              <a:cxn ang="f339">
                <a:pos x="f584" y="f614"/>
              </a:cxn>
            </a:cxnLst>
            <a:rect l="f522" t="f525" r="f523" b="f524"/>
            <a:pathLst>
              <a:path w="9263816" h="685800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37"/>
                  <a:pt x="f8" y="f9"/>
                </a:cubicBezTo>
                <a:close/>
                <a:moveTo>
                  <a:pt x="f38" y="f39"/>
                </a:moveTo>
                <a:cubicBezTo>
                  <a:pt x="f40" y="f41"/>
                  <a:pt x="f42" y="f43"/>
                  <a:pt x="f44" y="f4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lnTo>
                  <a:pt x="f58" y="f7"/>
                </a:lnTo>
                <a:lnTo>
                  <a:pt x="f59" y="f7"/>
                </a:lnTo>
                <a:lnTo>
                  <a:pt x="f60" y="f61"/>
                </a:lnTo>
                <a:cubicBezTo>
                  <a:pt x="f62" y="f63"/>
                  <a:pt x="f64" y="f65"/>
                  <a:pt x="f66" y="f67"/>
                </a:cubicBezTo>
                <a:cubicBezTo>
                  <a:pt x="f68" y="f69"/>
                  <a:pt x="f70" y="f71"/>
                  <a:pt x="f38" y="f39"/>
                </a:cubicBezTo>
                <a:close/>
                <a:moveTo>
                  <a:pt x="f72" y="f73"/>
                </a:move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91"/>
                </a:cubicBezTo>
                <a:cubicBezTo>
                  <a:pt x="f92" y="f93"/>
                  <a:pt x="f94" y="f95"/>
                  <a:pt x="f96" y="f97"/>
                </a:cubicBezTo>
                <a:cubicBezTo>
                  <a:pt x="f98" y="f99"/>
                  <a:pt x="f100" y="f101"/>
                  <a:pt x="f102" y="f103"/>
                </a:cubicBezTo>
                <a:cubicBezTo>
                  <a:pt x="f104" y="f105"/>
                  <a:pt x="f106" y="f107"/>
                  <a:pt x="f108" y="f109"/>
                </a:cubicBezTo>
                <a:cubicBezTo>
                  <a:pt x="f110" y="f111"/>
                  <a:pt x="f112" y="f113"/>
                  <a:pt x="f114" y="f115"/>
                </a:cubicBezTo>
                <a:cubicBezTo>
                  <a:pt x="f116" y="f117"/>
                  <a:pt x="f118" y="f119"/>
                  <a:pt x="f120" y="f121"/>
                </a:cubicBezTo>
                <a:cubicBezTo>
                  <a:pt x="f122" y="f123"/>
                  <a:pt x="f124" y="f125"/>
                  <a:pt x="f126" y="f127"/>
                </a:cubicBezTo>
                <a:lnTo>
                  <a:pt x="f128" y="f129"/>
                </a:lnTo>
                <a:cubicBezTo>
                  <a:pt x="f130" y="f131"/>
                  <a:pt x="f132" y="f133"/>
                  <a:pt x="f134" y="f135"/>
                </a:cubicBezTo>
                <a:cubicBezTo>
                  <a:pt x="f136" y="f137"/>
                  <a:pt x="f138" y="f139"/>
                  <a:pt x="f140" y="f141"/>
                </a:cubicBezTo>
                <a:cubicBezTo>
                  <a:pt x="f142" y="f143"/>
                  <a:pt x="f144" y="f145"/>
                  <a:pt x="f146" y="f147"/>
                </a:cubicBezTo>
                <a:cubicBezTo>
                  <a:pt x="f148" y="f149"/>
                  <a:pt x="f150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lnTo>
                  <a:pt x="f160" y="f7"/>
                </a:lnTo>
                <a:lnTo>
                  <a:pt x="f5" y="f7"/>
                </a:lnTo>
                <a:lnTo>
                  <a:pt x="f5" y="f161"/>
                </a:lnTo>
                <a:lnTo>
                  <a:pt x="f162" y="f163"/>
                </a:lnTo>
                <a:cubicBezTo>
                  <a:pt x="f164" y="f165"/>
                  <a:pt x="f166" y="f167"/>
                  <a:pt x="f168" y="f169"/>
                </a:cubicBezTo>
                <a:cubicBezTo>
                  <a:pt x="f170" y="f171"/>
                  <a:pt x="f172" y="f173"/>
                  <a:pt x="f174" y="f175"/>
                </a:cubicBezTo>
                <a:cubicBezTo>
                  <a:pt x="f176" y="f177"/>
                  <a:pt x="f178" y="f179"/>
                  <a:pt x="f180" y="f181"/>
                </a:cubicBezTo>
                <a:cubicBezTo>
                  <a:pt x="f182" y="f183"/>
                  <a:pt x="f184" y="f185"/>
                  <a:pt x="f72" y="f73"/>
                </a:cubicBezTo>
                <a:close/>
                <a:moveTo>
                  <a:pt x="f186" y="f187"/>
                </a:moveTo>
                <a:cubicBezTo>
                  <a:pt x="f188" y="f189"/>
                  <a:pt x="f190" y="f191"/>
                  <a:pt x="f192" y="f193"/>
                </a:cubicBezTo>
                <a:cubicBezTo>
                  <a:pt x="f194" y="f195"/>
                  <a:pt x="f196" y="f197"/>
                  <a:pt x="f198" y="f199"/>
                </a:cubicBezTo>
                <a:cubicBezTo>
                  <a:pt x="f200" y="f201"/>
                  <a:pt x="f202" y="f203"/>
                  <a:pt x="f204" y="f205"/>
                </a:cubicBezTo>
                <a:cubicBezTo>
                  <a:pt x="f206" y="f207"/>
                  <a:pt x="f208" y="f209"/>
                  <a:pt x="f210" y="f211"/>
                </a:cubicBezTo>
                <a:cubicBezTo>
                  <a:pt x="f212" y="f213"/>
                  <a:pt x="f214" y="f215"/>
                  <a:pt x="f186" y="f187"/>
                </a:cubicBezTo>
                <a:close/>
                <a:moveTo>
                  <a:pt x="f5" y="f5"/>
                </a:moveTo>
                <a:lnTo>
                  <a:pt x="f216" y="f5"/>
                </a:lnTo>
                <a:lnTo>
                  <a:pt x="f217" y="f218"/>
                </a:lnTo>
                <a:cubicBezTo>
                  <a:pt x="f219" y="f220"/>
                  <a:pt x="f221" y="f222"/>
                  <a:pt x="f223" y="f224"/>
                </a:cubicBezTo>
                <a:cubicBezTo>
                  <a:pt x="f225" y="f226"/>
                  <a:pt x="f227" y="f228"/>
                  <a:pt x="f229" y="f230"/>
                </a:cubicBezTo>
                <a:cubicBezTo>
                  <a:pt x="f231" y="f232"/>
                  <a:pt x="f233" y="f234"/>
                  <a:pt x="f235" y="f236"/>
                </a:cubicBezTo>
                <a:lnTo>
                  <a:pt x="f5" y="f2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70EA521-A167-5F5B-A8AB-6794315680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09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A6341B0-4884-4FD5-AD47-E41A3FB037B3}" type="datetime1">
              <a:rPr lang="en-US"/>
              <a:pPr lvl="0"/>
              <a:t>9/29/2023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A3D5A51-395A-A94B-94D2-A9CA22974E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A1B1CC0-136B-2BE3-A555-9FB695C3E0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134596" y="6356351"/>
            <a:ext cx="14477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FD8AAF5-6F07-424F-85F7-A5FC3255F8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FCA6897-F02B-590E-EA90-DEE2E9DC0B95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E3944EAB-A74B-0F66-0E75-B20AF39891F5}"/>
              </a:ext>
            </a:extLst>
          </p:cNvPr>
          <p:cNvSpPr/>
          <p:nvPr/>
        </p:nvSpPr>
        <p:spPr>
          <a:xfrm>
            <a:off x="0" y="232970"/>
            <a:ext cx="9560472" cy="6625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263816"/>
              <a:gd name="f7" fmla="val 6858000"/>
              <a:gd name="f8" fmla="val 8831314"/>
              <a:gd name="f9" fmla="val 5943878"/>
              <a:gd name="f10" fmla="val 8964281"/>
              <a:gd name="f11" fmla="val 5927490"/>
              <a:gd name="f12" fmla="val 9096260"/>
              <a:gd name="f13" fmla="val 5981362"/>
              <a:gd name="f14" fmla="val 9179783"/>
              <a:gd name="f15" fmla="val 6086141"/>
              <a:gd name="f16" fmla="val 9224074"/>
              <a:gd name="f17" fmla="val 6141769"/>
              <a:gd name="f18" fmla="val 9252211"/>
              <a:gd name="f19" fmla="val 6208560"/>
              <a:gd name="f20" fmla="val 9260887"/>
              <a:gd name="f21" fmla="val 6279156"/>
              <a:gd name="f22" fmla="val 9286897"/>
              <a:gd name="f23" fmla="val 6490362"/>
              <a:gd name="f24" fmla="val 9136845"/>
              <a:gd name="f25" fmla="val 6682672"/>
              <a:gd name="f26" fmla="val 8925621"/>
              <a:gd name="f27" fmla="val 6708712"/>
              <a:gd name="f28" fmla="val 8714398"/>
              <a:gd name="f29" fmla="val 6734766"/>
              <a:gd name="f30" fmla="val 8522062"/>
              <a:gd name="f31" fmla="val 6584655"/>
              <a:gd name="f32" fmla="val 8496050"/>
              <a:gd name="f33" fmla="val 6373449"/>
              <a:gd name="f34" fmla="val 8470038"/>
              <a:gd name="f35" fmla="val 6162229"/>
              <a:gd name="f36" fmla="val 8620090"/>
              <a:gd name="f37" fmla="val 5969920"/>
              <a:gd name="f38" fmla="val 7397485"/>
              <a:gd name="f39" fmla="val 5931706"/>
              <a:gd name="f40" fmla="val 7598431"/>
              <a:gd name="f41" fmla="val 5931157"/>
              <a:gd name="f42" fmla="val 7792965"/>
              <a:gd name="f43" fmla="val 6024548"/>
              <a:gd name="f44" fmla="val 7917779"/>
              <a:gd name="f45" fmla="val 6191864"/>
              <a:gd name="f46" fmla="val 7959204"/>
              <a:gd name="f47" fmla="val 6247714"/>
              <a:gd name="f48" fmla="val 7991530"/>
              <a:gd name="f49" fmla="val 6309792"/>
              <a:gd name="f50" fmla="val 8013467"/>
              <a:gd name="f51" fmla="val 6375784"/>
              <a:gd name="f52" fmla="val 8055425"/>
              <a:gd name="f53" fmla="val 6502973"/>
              <a:gd name="f54" fmla="val 8055748"/>
              <a:gd name="f55" fmla="val 6633888"/>
              <a:gd name="f56" fmla="val 8021879"/>
              <a:gd name="f57" fmla="val 6753751"/>
              <a:gd name="f58" fmla="val 7981316"/>
              <a:gd name="f59" fmla="val 6819486"/>
              <a:gd name="f60" fmla="val 6785199"/>
              <a:gd name="f61" fmla="val 6781101"/>
              <a:gd name="f62" fmla="val 6673307"/>
              <a:gd name="f63" fmla="val 6441922"/>
              <a:gd name="f64" fmla="val 6857485"/>
              <a:gd name="f65" fmla="val 6076251"/>
              <a:gd name="f66" fmla="val 7196747"/>
              <a:gd name="f67" fmla="val 5964309"/>
              <a:gd name="f68" fmla="val 7262809"/>
              <a:gd name="f69" fmla="val 5942509"/>
              <a:gd name="f70" fmla="val 7330503"/>
              <a:gd name="f71" fmla="val 5931889"/>
              <a:gd name="f72" fmla="val 1505570"/>
              <a:gd name="f73" fmla="val 227178"/>
              <a:gd name="f74" fmla="val 1691018"/>
              <a:gd name="f75" fmla="val 218628"/>
              <a:gd name="f76" fmla="val 1889853"/>
              <a:gd name="f77" fmla="val 275403"/>
              <a:gd name="f78" fmla="val 2026489"/>
              <a:gd name="f79" fmla="val 392370"/>
              <a:gd name="f80" fmla="val 2369898"/>
              <a:gd name="f81" fmla="val 685965"/>
              <a:gd name="f82" fmla="val 2078266"/>
              <a:gd name="f83" fmla="val 1147857"/>
              <a:gd name="f84" fmla="val 2444553"/>
              <a:gd name="f85" fmla="val 1654853"/>
              <a:gd name="f86" fmla="val 2492906"/>
              <a:gd name="f87" fmla="val 1721679"/>
              <a:gd name="f88" fmla="val 2800482"/>
              <a:gd name="f89" fmla="val 2144546"/>
              <a:gd name="f90" fmla="val 3183153"/>
              <a:gd name="f91" fmla="val 2116208"/>
              <a:gd name="f92" fmla="val 3673561"/>
              <a:gd name="f93" fmla="val 2080541"/>
              <a:gd name="f94" fmla="val 3723222"/>
              <a:gd name="f95" fmla="val 1441614"/>
              <a:gd name="f96" fmla="val 4288384"/>
              <a:gd name="f97" fmla="val 1291908"/>
              <a:gd name="f98" fmla="val 4689065"/>
              <a:gd name="f99" fmla="val 1185875"/>
              <a:gd name="f100" fmla="val 5207943"/>
              <a:gd name="f101" fmla="val 1366633"/>
              <a:gd name="f102" fmla="val 5472602"/>
              <a:gd name="f103" fmla="val 1697818"/>
              <a:gd name="f104" fmla="val 5891294"/>
              <a:gd name="f105" fmla="val 2221754"/>
              <a:gd name="f106" fmla="val 5408012"/>
              <a:gd name="f107" fmla="val 2790179"/>
              <a:gd name="f108" fmla="val 5844697"/>
              <a:gd name="f109" fmla="val 3444791"/>
              <a:gd name="f110" fmla="val 6149900"/>
              <a:gd name="f111" fmla="val 3902467"/>
              <a:gd name="f112" fmla="val 6672672"/>
              <a:gd name="f113" fmla="val 4053594"/>
              <a:gd name="f114" fmla="val 6715674"/>
              <a:gd name="f115" fmla="val 4065208"/>
              <a:gd name="f116" fmla="val 7326423"/>
              <a:gd name="f117" fmla="val 4232519"/>
              <a:gd name="f118" fmla="val 7677158"/>
              <a:gd name="f119" fmla="val 3817020"/>
              <a:gd name="f120" fmla="val 8130429"/>
              <a:gd name="f121" fmla="val 4101787"/>
              <a:gd name="f122" fmla="val 8226340"/>
              <a:gd name="f123" fmla="val 4161985"/>
              <a:gd name="f124" fmla="val 8536372"/>
              <a:gd name="f125" fmla="val 4356819"/>
              <a:gd name="f126" fmla="val 8624630"/>
              <a:gd name="f127" fmla="val 4686202"/>
              <a:gd name="f128" fmla="val 8623843"/>
              <a:gd name="f129" fmla="val 4685749"/>
              <a:gd name="f130" fmla="val 8636924"/>
              <a:gd name="f131" fmla="val 4734567"/>
              <a:gd name="f132" fmla="val 8644635"/>
              <a:gd name="f133" fmla="val 4784678"/>
              <a:gd name="f134" fmla="val 8646859"/>
              <a:gd name="f135" fmla="val 4835156"/>
              <a:gd name="f136" fmla="val 8662596"/>
              <a:gd name="f137" fmla="val 5196604"/>
              <a:gd name="f138" fmla="val 8398383"/>
              <a:gd name="f139" fmla="val 5562326"/>
              <a:gd name="f140" fmla="val 8079403"/>
              <a:gd name="f141" fmla="val 5661624"/>
              <a:gd name="f142" fmla="val 7649807"/>
              <a:gd name="f143" fmla="val 5795217"/>
              <a:gd name="f144" fmla="val 7430996"/>
              <a:gd name="f145" fmla="val 5350293"/>
              <a:gd name="f146" fmla="val 6833105"/>
              <a:gd name="f147" fmla="val 5397208"/>
              <a:gd name="f148" fmla="val 6519033"/>
              <a:gd name="f149" fmla="val 5421527"/>
              <a:gd name="f150" fmla="val 6056658"/>
              <a:gd name="f151" fmla="val 5595550"/>
              <a:gd name="f152" fmla="val 5900832"/>
              <a:gd name="f153" fmla="val 5944462"/>
              <a:gd name="f154" fmla="val 5770548"/>
              <a:gd name="f155" fmla="val 6236600"/>
              <a:gd name="f156" fmla="val 5916359"/>
              <a:gd name="f157" fmla="val 6515160"/>
              <a:gd name="f158" fmla="val 6067212"/>
              <a:gd name="f159" fmla="val 6811916"/>
              <a:gd name="f160" fmla="val 6089565"/>
              <a:gd name="f161" fmla="val 2181377"/>
              <a:gd name="f162" fmla="val 73069"/>
              <a:gd name="f163" fmla="val 2215839"/>
              <a:gd name="f164" fmla="val 165116"/>
              <a:gd name="f165" fmla="val 2251829"/>
              <a:gd name="f166" fmla="val 254486"/>
              <a:gd name="f167" fmla="val 2263171"/>
              <a:gd name="f168" fmla="val 335445"/>
              <a:gd name="f169" fmla="val 2237140"/>
              <a:gd name="f170" fmla="val 594718"/>
              <a:gd name="f171" fmla="val 2153707"/>
              <a:gd name="f172" fmla="val 688441"/>
              <a:gd name="f173" fmla="val 1733807"/>
              <a:gd name="f174" fmla="val 752878"/>
              <a:gd name="f175" fmla="val 1445285"/>
              <a:gd name="f176" fmla="val 925059"/>
              <a:gd name="f177" fmla="val 674068"/>
              <a:gd name="f178" fmla="val 975076"/>
              <a:gd name="f179" fmla="val 456292"/>
              <a:gd name="f180" fmla="val 1202551"/>
              <a:gd name="f181" fmla="val 314229"/>
              <a:gd name="f182" fmla="val 1287853"/>
              <a:gd name="f183" fmla="val 260956"/>
              <a:gd name="f184" fmla="val 1394302"/>
              <a:gd name="f185" fmla="val 232308"/>
              <a:gd name="f186" fmla="val 3142509"/>
              <a:gd name="f187" fmla="val 68854"/>
              <a:gd name="f188" fmla="val 3275474"/>
              <a:gd name="f189" fmla="val 52467"/>
              <a:gd name="f190" fmla="val 3407455"/>
              <a:gd name="f191" fmla="val 106339"/>
              <a:gd name="f192" fmla="val 3490978"/>
              <a:gd name="f193" fmla="val 211117"/>
              <a:gd name="f194" fmla="val 3535271"/>
              <a:gd name="f195" fmla="val 266744"/>
              <a:gd name="f196" fmla="val 3563404"/>
              <a:gd name="f197" fmla="val 333535"/>
              <a:gd name="f198" fmla="val 3572083"/>
              <a:gd name="f199" fmla="val 404131"/>
              <a:gd name="f200" fmla="val 3598092"/>
              <a:gd name="f201" fmla="val 615337"/>
              <a:gd name="f202" fmla="val 3448040"/>
              <a:gd name="f203" fmla="val 807648"/>
              <a:gd name="f204" fmla="val 3236814"/>
              <a:gd name="f205" fmla="val 833688"/>
              <a:gd name="f206" fmla="val 3025594"/>
              <a:gd name="f207" fmla="val 859741"/>
              <a:gd name="f208" fmla="val 2833255"/>
              <a:gd name="f209" fmla="val 709631"/>
              <a:gd name="f210" fmla="val 2807245"/>
              <a:gd name="f211" fmla="val 498425"/>
              <a:gd name="f212" fmla="val 2781232"/>
              <a:gd name="f213" fmla="val 287207"/>
              <a:gd name="f214" fmla="val 2931283"/>
              <a:gd name="f215" fmla="val 94896"/>
              <a:gd name="f216" fmla="val 39858"/>
              <a:gd name="f217" fmla="val 65022"/>
              <a:gd name="f218" fmla="val 5834"/>
              <a:gd name="f219" fmla="val 191545"/>
              <a:gd name="f220" fmla="val 45606"/>
              <a:gd name="f221" fmla="val 305874"/>
              <a:gd name="f222" fmla="val 124173"/>
              <a:gd name="f223" fmla="val 389258"/>
              <a:gd name="f224" fmla="val 235630"/>
              <a:gd name="f225" fmla="val 430983"/>
              <a:gd name="f226" fmla="val 291600"/>
              <a:gd name="f227" fmla="val 463360"/>
              <a:gd name="f228" fmla="val 353876"/>
              <a:gd name="f229" fmla="val 485484"/>
              <a:gd name="f230" fmla="val 420070"/>
              <a:gd name="f231" fmla="val 597711"/>
              <a:gd name="f232" fmla="val 759508"/>
              <a:gd name="f233" fmla="val 413661"/>
              <a:gd name="f234" fmla="val 1125662"/>
              <a:gd name="f235" fmla="val 74229"/>
              <a:gd name="f236" fmla="val 1237955"/>
              <a:gd name="f237" fmla="val 1254477"/>
              <a:gd name="f238" fmla="+- 0 0 -90"/>
              <a:gd name="f239" fmla="*/ f3 1 9263816"/>
              <a:gd name="f240" fmla="*/ f4 1 6858000"/>
              <a:gd name="f241" fmla="val f5"/>
              <a:gd name="f242" fmla="val f6"/>
              <a:gd name="f243" fmla="val f7"/>
              <a:gd name="f244" fmla="*/ f238 f0 1"/>
              <a:gd name="f245" fmla="+- f243 0 f241"/>
              <a:gd name="f246" fmla="+- f242 0 f241"/>
              <a:gd name="f247" fmla="*/ f244 1 f2"/>
              <a:gd name="f248" fmla="*/ f246 1 9263816"/>
              <a:gd name="f249" fmla="*/ f245 1 6858000"/>
              <a:gd name="f250" fmla="*/ 8831314 f246 1"/>
              <a:gd name="f251" fmla="*/ 5943878 f245 1"/>
              <a:gd name="f252" fmla="*/ 9179783 f246 1"/>
              <a:gd name="f253" fmla="*/ 6086141 f245 1"/>
              <a:gd name="f254" fmla="*/ 9260887 f246 1"/>
              <a:gd name="f255" fmla="*/ 6279156 f245 1"/>
              <a:gd name="f256" fmla="*/ 8925621 f246 1"/>
              <a:gd name="f257" fmla="*/ 6708712 f245 1"/>
              <a:gd name="f258" fmla="*/ 8496050 f246 1"/>
              <a:gd name="f259" fmla="*/ 6373449 f245 1"/>
              <a:gd name="f260" fmla="*/ 7397485 f246 1"/>
              <a:gd name="f261" fmla="*/ 5931706 f245 1"/>
              <a:gd name="f262" fmla="*/ 7917779 f246 1"/>
              <a:gd name="f263" fmla="*/ 6191864 f245 1"/>
              <a:gd name="f264" fmla="*/ 8013467 f246 1"/>
              <a:gd name="f265" fmla="*/ 6375784 f245 1"/>
              <a:gd name="f266" fmla="*/ 8021879 f246 1"/>
              <a:gd name="f267" fmla="*/ 6753751 f245 1"/>
              <a:gd name="f268" fmla="*/ 7981316 f246 1"/>
              <a:gd name="f269" fmla="*/ 6858000 f245 1"/>
              <a:gd name="f270" fmla="*/ 6819486 f246 1"/>
              <a:gd name="f271" fmla="*/ 6785199 f246 1"/>
              <a:gd name="f272" fmla="*/ 6781101 f245 1"/>
              <a:gd name="f273" fmla="*/ 7196747 f246 1"/>
              <a:gd name="f274" fmla="*/ 5964309 f245 1"/>
              <a:gd name="f275" fmla="*/ 1505570 f246 1"/>
              <a:gd name="f276" fmla="*/ 227178 f245 1"/>
              <a:gd name="f277" fmla="*/ 2026489 f246 1"/>
              <a:gd name="f278" fmla="*/ 392370 f245 1"/>
              <a:gd name="f279" fmla="*/ 2444553 f246 1"/>
              <a:gd name="f280" fmla="*/ 1654853 f245 1"/>
              <a:gd name="f281" fmla="*/ 3183153 f246 1"/>
              <a:gd name="f282" fmla="*/ 2116208 f245 1"/>
              <a:gd name="f283" fmla="*/ 4288384 f246 1"/>
              <a:gd name="f284" fmla="*/ 1291908 f245 1"/>
              <a:gd name="f285" fmla="*/ 5472602 f246 1"/>
              <a:gd name="f286" fmla="*/ 1697818 f245 1"/>
              <a:gd name="f287" fmla="*/ 5844697 f246 1"/>
              <a:gd name="f288" fmla="*/ 3444791 f245 1"/>
              <a:gd name="f289" fmla="*/ 6715674 f246 1"/>
              <a:gd name="f290" fmla="*/ 4065208 f245 1"/>
              <a:gd name="f291" fmla="*/ 8130429 f246 1"/>
              <a:gd name="f292" fmla="*/ 4101787 f245 1"/>
              <a:gd name="f293" fmla="*/ 8624630 f246 1"/>
              <a:gd name="f294" fmla="*/ 4686202 f245 1"/>
              <a:gd name="f295" fmla="*/ 8623843 f246 1"/>
              <a:gd name="f296" fmla="*/ 4685749 f245 1"/>
              <a:gd name="f297" fmla="*/ 8646859 f246 1"/>
              <a:gd name="f298" fmla="*/ 4835156 f245 1"/>
              <a:gd name="f299" fmla="*/ 8079403 f246 1"/>
              <a:gd name="f300" fmla="*/ 5661624 f245 1"/>
              <a:gd name="f301" fmla="*/ 6833105 f246 1"/>
              <a:gd name="f302" fmla="*/ 5397208 f245 1"/>
              <a:gd name="f303" fmla="*/ 5900832 f246 1"/>
              <a:gd name="f304" fmla="*/ 5944462 f245 1"/>
              <a:gd name="f305" fmla="*/ 6067212 f246 1"/>
              <a:gd name="f306" fmla="*/ 6811916 f245 1"/>
              <a:gd name="f307" fmla="*/ 6089565 f246 1"/>
              <a:gd name="f308" fmla="*/ 0 f246 1"/>
              <a:gd name="f309" fmla="*/ 2181377 f245 1"/>
              <a:gd name="f310" fmla="*/ 73069 f246 1"/>
              <a:gd name="f311" fmla="*/ 2215839 f245 1"/>
              <a:gd name="f312" fmla="*/ 335445 f246 1"/>
              <a:gd name="f313" fmla="*/ 2237140 f245 1"/>
              <a:gd name="f314" fmla="*/ 752878 f246 1"/>
              <a:gd name="f315" fmla="*/ 1445285 f245 1"/>
              <a:gd name="f316" fmla="*/ 1202551 f246 1"/>
              <a:gd name="f317" fmla="*/ 314229 f245 1"/>
              <a:gd name="f318" fmla="*/ 3142509 f246 1"/>
              <a:gd name="f319" fmla="*/ 68854 f245 1"/>
              <a:gd name="f320" fmla="*/ 3490978 f246 1"/>
              <a:gd name="f321" fmla="*/ 211117 f245 1"/>
              <a:gd name="f322" fmla="*/ 3572083 f246 1"/>
              <a:gd name="f323" fmla="*/ 404131 f245 1"/>
              <a:gd name="f324" fmla="*/ 3236814 f246 1"/>
              <a:gd name="f325" fmla="*/ 833688 f245 1"/>
              <a:gd name="f326" fmla="*/ 2807245 f246 1"/>
              <a:gd name="f327" fmla="*/ 498425 f245 1"/>
              <a:gd name="f328" fmla="*/ 0 f245 1"/>
              <a:gd name="f329" fmla="*/ 39858 f246 1"/>
              <a:gd name="f330" fmla="*/ 65022 f246 1"/>
              <a:gd name="f331" fmla="*/ 5834 f245 1"/>
              <a:gd name="f332" fmla="*/ 389258 f246 1"/>
              <a:gd name="f333" fmla="*/ 235630 f245 1"/>
              <a:gd name="f334" fmla="*/ 485484 f246 1"/>
              <a:gd name="f335" fmla="*/ 420070 f245 1"/>
              <a:gd name="f336" fmla="*/ 74229 f246 1"/>
              <a:gd name="f337" fmla="*/ 1237955 f245 1"/>
              <a:gd name="f338" fmla="*/ 1254477 f245 1"/>
              <a:gd name="f339" fmla="+- f247 0 f1"/>
              <a:gd name="f340" fmla="*/ f250 1 9263816"/>
              <a:gd name="f341" fmla="*/ f251 1 6858000"/>
              <a:gd name="f342" fmla="*/ f252 1 9263816"/>
              <a:gd name="f343" fmla="*/ f253 1 6858000"/>
              <a:gd name="f344" fmla="*/ f254 1 9263816"/>
              <a:gd name="f345" fmla="*/ f255 1 6858000"/>
              <a:gd name="f346" fmla="*/ f256 1 9263816"/>
              <a:gd name="f347" fmla="*/ f257 1 6858000"/>
              <a:gd name="f348" fmla="*/ f258 1 9263816"/>
              <a:gd name="f349" fmla="*/ f259 1 6858000"/>
              <a:gd name="f350" fmla="*/ f260 1 9263816"/>
              <a:gd name="f351" fmla="*/ f261 1 6858000"/>
              <a:gd name="f352" fmla="*/ f262 1 9263816"/>
              <a:gd name="f353" fmla="*/ f263 1 6858000"/>
              <a:gd name="f354" fmla="*/ f264 1 9263816"/>
              <a:gd name="f355" fmla="*/ f265 1 6858000"/>
              <a:gd name="f356" fmla="*/ f266 1 9263816"/>
              <a:gd name="f357" fmla="*/ f267 1 6858000"/>
              <a:gd name="f358" fmla="*/ f268 1 9263816"/>
              <a:gd name="f359" fmla="*/ f269 1 6858000"/>
              <a:gd name="f360" fmla="*/ f270 1 9263816"/>
              <a:gd name="f361" fmla="*/ f271 1 9263816"/>
              <a:gd name="f362" fmla="*/ f272 1 6858000"/>
              <a:gd name="f363" fmla="*/ f273 1 9263816"/>
              <a:gd name="f364" fmla="*/ f274 1 6858000"/>
              <a:gd name="f365" fmla="*/ f275 1 9263816"/>
              <a:gd name="f366" fmla="*/ f276 1 6858000"/>
              <a:gd name="f367" fmla="*/ f277 1 9263816"/>
              <a:gd name="f368" fmla="*/ f278 1 6858000"/>
              <a:gd name="f369" fmla="*/ f279 1 9263816"/>
              <a:gd name="f370" fmla="*/ f280 1 6858000"/>
              <a:gd name="f371" fmla="*/ f281 1 9263816"/>
              <a:gd name="f372" fmla="*/ f282 1 6858000"/>
              <a:gd name="f373" fmla="*/ f283 1 9263816"/>
              <a:gd name="f374" fmla="*/ f284 1 6858000"/>
              <a:gd name="f375" fmla="*/ f285 1 9263816"/>
              <a:gd name="f376" fmla="*/ f286 1 6858000"/>
              <a:gd name="f377" fmla="*/ f287 1 9263816"/>
              <a:gd name="f378" fmla="*/ f288 1 6858000"/>
              <a:gd name="f379" fmla="*/ f289 1 9263816"/>
              <a:gd name="f380" fmla="*/ f290 1 6858000"/>
              <a:gd name="f381" fmla="*/ f291 1 9263816"/>
              <a:gd name="f382" fmla="*/ f292 1 6858000"/>
              <a:gd name="f383" fmla="*/ f293 1 9263816"/>
              <a:gd name="f384" fmla="*/ f294 1 6858000"/>
              <a:gd name="f385" fmla="*/ f295 1 9263816"/>
              <a:gd name="f386" fmla="*/ f296 1 6858000"/>
              <a:gd name="f387" fmla="*/ f297 1 9263816"/>
              <a:gd name="f388" fmla="*/ f298 1 6858000"/>
              <a:gd name="f389" fmla="*/ f299 1 9263816"/>
              <a:gd name="f390" fmla="*/ f300 1 6858000"/>
              <a:gd name="f391" fmla="*/ f301 1 9263816"/>
              <a:gd name="f392" fmla="*/ f302 1 6858000"/>
              <a:gd name="f393" fmla="*/ f303 1 9263816"/>
              <a:gd name="f394" fmla="*/ f304 1 6858000"/>
              <a:gd name="f395" fmla="*/ f305 1 9263816"/>
              <a:gd name="f396" fmla="*/ f306 1 6858000"/>
              <a:gd name="f397" fmla="*/ f307 1 9263816"/>
              <a:gd name="f398" fmla="*/ f308 1 9263816"/>
              <a:gd name="f399" fmla="*/ f309 1 6858000"/>
              <a:gd name="f400" fmla="*/ f310 1 9263816"/>
              <a:gd name="f401" fmla="*/ f311 1 6858000"/>
              <a:gd name="f402" fmla="*/ f312 1 9263816"/>
              <a:gd name="f403" fmla="*/ f313 1 6858000"/>
              <a:gd name="f404" fmla="*/ f314 1 9263816"/>
              <a:gd name="f405" fmla="*/ f315 1 6858000"/>
              <a:gd name="f406" fmla="*/ f316 1 9263816"/>
              <a:gd name="f407" fmla="*/ f317 1 6858000"/>
              <a:gd name="f408" fmla="*/ f318 1 9263816"/>
              <a:gd name="f409" fmla="*/ f319 1 6858000"/>
              <a:gd name="f410" fmla="*/ f320 1 9263816"/>
              <a:gd name="f411" fmla="*/ f321 1 6858000"/>
              <a:gd name="f412" fmla="*/ f322 1 9263816"/>
              <a:gd name="f413" fmla="*/ f323 1 6858000"/>
              <a:gd name="f414" fmla="*/ f324 1 9263816"/>
              <a:gd name="f415" fmla="*/ f325 1 6858000"/>
              <a:gd name="f416" fmla="*/ f326 1 9263816"/>
              <a:gd name="f417" fmla="*/ f327 1 6858000"/>
              <a:gd name="f418" fmla="*/ f328 1 6858000"/>
              <a:gd name="f419" fmla="*/ f329 1 9263816"/>
              <a:gd name="f420" fmla="*/ f330 1 9263816"/>
              <a:gd name="f421" fmla="*/ f331 1 6858000"/>
              <a:gd name="f422" fmla="*/ f332 1 9263816"/>
              <a:gd name="f423" fmla="*/ f333 1 6858000"/>
              <a:gd name="f424" fmla="*/ f334 1 9263816"/>
              <a:gd name="f425" fmla="*/ f335 1 6858000"/>
              <a:gd name="f426" fmla="*/ f336 1 9263816"/>
              <a:gd name="f427" fmla="*/ f337 1 6858000"/>
              <a:gd name="f428" fmla="*/ f338 1 6858000"/>
              <a:gd name="f429" fmla="*/ f241 1 f248"/>
              <a:gd name="f430" fmla="*/ f242 1 f248"/>
              <a:gd name="f431" fmla="*/ f241 1 f249"/>
              <a:gd name="f432" fmla="*/ f243 1 f249"/>
              <a:gd name="f433" fmla="*/ f340 1 f248"/>
              <a:gd name="f434" fmla="*/ f341 1 f249"/>
              <a:gd name="f435" fmla="*/ f342 1 f248"/>
              <a:gd name="f436" fmla="*/ f343 1 f249"/>
              <a:gd name="f437" fmla="*/ f344 1 f248"/>
              <a:gd name="f438" fmla="*/ f345 1 f249"/>
              <a:gd name="f439" fmla="*/ f346 1 f248"/>
              <a:gd name="f440" fmla="*/ f347 1 f249"/>
              <a:gd name="f441" fmla="*/ f348 1 f248"/>
              <a:gd name="f442" fmla="*/ f349 1 f249"/>
              <a:gd name="f443" fmla="*/ f350 1 f248"/>
              <a:gd name="f444" fmla="*/ f351 1 f249"/>
              <a:gd name="f445" fmla="*/ f352 1 f248"/>
              <a:gd name="f446" fmla="*/ f353 1 f249"/>
              <a:gd name="f447" fmla="*/ f354 1 f248"/>
              <a:gd name="f448" fmla="*/ f355 1 f249"/>
              <a:gd name="f449" fmla="*/ f356 1 f248"/>
              <a:gd name="f450" fmla="*/ f357 1 f249"/>
              <a:gd name="f451" fmla="*/ f358 1 f248"/>
              <a:gd name="f452" fmla="*/ f359 1 f249"/>
              <a:gd name="f453" fmla="*/ f360 1 f248"/>
              <a:gd name="f454" fmla="*/ f361 1 f248"/>
              <a:gd name="f455" fmla="*/ f362 1 f249"/>
              <a:gd name="f456" fmla="*/ f363 1 f248"/>
              <a:gd name="f457" fmla="*/ f364 1 f249"/>
              <a:gd name="f458" fmla="*/ f365 1 f248"/>
              <a:gd name="f459" fmla="*/ f366 1 f249"/>
              <a:gd name="f460" fmla="*/ f367 1 f248"/>
              <a:gd name="f461" fmla="*/ f368 1 f249"/>
              <a:gd name="f462" fmla="*/ f369 1 f248"/>
              <a:gd name="f463" fmla="*/ f370 1 f249"/>
              <a:gd name="f464" fmla="*/ f371 1 f248"/>
              <a:gd name="f465" fmla="*/ f372 1 f249"/>
              <a:gd name="f466" fmla="*/ f373 1 f248"/>
              <a:gd name="f467" fmla="*/ f374 1 f249"/>
              <a:gd name="f468" fmla="*/ f375 1 f248"/>
              <a:gd name="f469" fmla="*/ f376 1 f249"/>
              <a:gd name="f470" fmla="*/ f377 1 f248"/>
              <a:gd name="f471" fmla="*/ f378 1 f249"/>
              <a:gd name="f472" fmla="*/ f379 1 f248"/>
              <a:gd name="f473" fmla="*/ f380 1 f249"/>
              <a:gd name="f474" fmla="*/ f381 1 f248"/>
              <a:gd name="f475" fmla="*/ f382 1 f249"/>
              <a:gd name="f476" fmla="*/ f383 1 f248"/>
              <a:gd name="f477" fmla="*/ f384 1 f249"/>
              <a:gd name="f478" fmla="*/ f385 1 f248"/>
              <a:gd name="f479" fmla="*/ f386 1 f249"/>
              <a:gd name="f480" fmla="*/ f387 1 f248"/>
              <a:gd name="f481" fmla="*/ f388 1 f249"/>
              <a:gd name="f482" fmla="*/ f389 1 f248"/>
              <a:gd name="f483" fmla="*/ f390 1 f249"/>
              <a:gd name="f484" fmla="*/ f391 1 f248"/>
              <a:gd name="f485" fmla="*/ f392 1 f249"/>
              <a:gd name="f486" fmla="*/ f393 1 f248"/>
              <a:gd name="f487" fmla="*/ f394 1 f249"/>
              <a:gd name="f488" fmla="*/ f395 1 f248"/>
              <a:gd name="f489" fmla="*/ f396 1 f249"/>
              <a:gd name="f490" fmla="*/ f397 1 f248"/>
              <a:gd name="f491" fmla="*/ f398 1 f248"/>
              <a:gd name="f492" fmla="*/ f399 1 f249"/>
              <a:gd name="f493" fmla="*/ f400 1 f248"/>
              <a:gd name="f494" fmla="*/ f401 1 f249"/>
              <a:gd name="f495" fmla="*/ f402 1 f248"/>
              <a:gd name="f496" fmla="*/ f403 1 f249"/>
              <a:gd name="f497" fmla="*/ f404 1 f248"/>
              <a:gd name="f498" fmla="*/ f405 1 f249"/>
              <a:gd name="f499" fmla="*/ f406 1 f248"/>
              <a:gd name="f500" fmla="*/ f407 1 f249"/>
              <a:gd name="f501" fmla="*/ f408 1 f248"/>
              <a:gd name="f502" fmla="*/ f409 1 f249"/>
              <a:gd name="f503" fmla="*/ f410 1 f248"/>
              <a:gd name="f504" fmla="*/ f411 1 f249"/>
              <a:gd name="f505" fmla="*/ f412 1 f248"/>
              <a:gd name="f506" fmla="*/ f413 1 f249"/>
              <a:gd name="f507" fmla="*/ f414 1 f248"/>
              <a:gd name="f508" fmla="*/ f415 1 f249"/>
              <a:gd name="f509" fmla="*/ f416 1 f248"/>
              <a:gd name="f510" fmla="*/ f417 1 f249"/>
              <a:gd name="f511" fmla="*/ f418 1 f249"/>
              <a:gd name="f512" fmla="*/ f419 1 f248"/>
              <a:gd name="f513" fmla="*/ f420 1 f248"/>
              <a:gd name="f514" fmla="*/ f421 1 f249"/>
              <a:gd name="f515" fmla="*/ f422 1 f248"/>
              <a:gd name="f516" fmla="*/ f423 1 f249"/>
              <a:gd name="f517" fmla="*/ f424 1 f248"/>
              <a:gd name="f518" fmla="*/ f425 1 f249"/>
              <a:gd name="f519" fmla="*/ f426 1 f248"/>
              <a:gd name="f520" fmla="*/ f427 1 f249"/>
              <a:gd name="f521" fmla="*/ f428 1 f249"/>
              <a:gd name="f522" fmla="*/ f429 f239 1"/>
              <a:gd name="f523" fmla="*/ f430 f239 1"/>
              <a:gd name="f524" fmla="*/ f432 f240 1"/>
              <a:gd name="f525" fmla="*/ f431 f240 1"/>
              <a:gd name="f526" fmla="*/ f433 f239 1"/>
              <a:gd name="f527" fmla="*/ f434 f240 1"/>
              <a:gd name="f528" fmla="*/ f435 f239 1"/>
              <a:gd name="f529" fmla="*/ f436 f240 1"/>
              <a:gd name="f530" fmla="*/ f437 f239 1"/>
              <a:gd name="f531" fmla="*/ f438 f240 1"/>
              <a:gd name="f532" fmla="*/ f439 f239 1"/>
              <a:gd name="f533" fmla="*/ f440 f240 1"/>
              <a:gd name="f534" fmla="*/ f441 f239 1"/>
              <a:gd name="f535" fmla="*/ f442 f240 1"/>
              <a:gd name="f536" fmla="*/ f443 f239 1"/>
              <a:gd name="f537" fmla="*/ f444 f240 1"/>
              <a:gd name="f538" fmla="*/ f445 f239 1"/>
              <a:gd name="f539" fmla="*/ f446 f240 1"/>
              <a:gd name="f540" fmla="*/ f447 f239 1"/>
              <a:gd name="f541" fmla="*/ f448 f240 1"/>
              <a:gd name="f542" fmla="*/ f449 f239 1"/>
              <a:gd name="f543" fmla="*/ f450 f240 1"/>
              <a:gd name="f544" fmla="*/ f451 f239 1"/>
              <a:gd name="f545" fmla="*/ f452 f240 1"/>
              <a:gd name="f546" fmla="*/ f453 f239 1"/>
              <a:gd name="f547" fmla="*/ f454 f239 1"/>
              <a:gd name="f548" fmla="*/ f455 f240 1"/>
              <a:gd name="f549" fmla="*/ f456 f239 1"/>
              <a:gd name="f550" fmla="*/ f457 f240 1"/>
              <a:gd name="f551" fmla="*/ f458 f239 1"/>
              <a:gd name="f552" fmla="*/ f459 f240 1"/>
              <a:gd name="f553" fmla="*/ f460 f239 1"/>
              <a:gd name="f554" fmla="*/ f461 f240 1"/>
              <a:gd name="f555" fmla="*/ f462 f239 1"/>
              <a:gd name="f556" fmla="*/ f463 f240 1"/>
              <a:gd name="f557" fmla="*/ f464 f239 1"/>
              <a:gd name="f558" fmla="*/ f465 f240 1"/>
              <a:gd name="f559" fmla="*/ f466 f239 1"/>
              <a:gd name="f560" fmla="*/ f467 f240 1"/>
              <a:gd name="f561" fmla="*/ f468 f239 1"/>
              <a:gd name="f562" fmla="*/ f469 f240 1"/>
              <a:gd name="f563" fmla="*/ f470 f239 1"/>
              <a:gd name="f564" fmla="*/ f471 f240 1"/>
              <a:gd name="f565" fmla="*/ f472 f239 1"/>
              <a:gd name="f566" fmla="*/ f473 f240 1"/>
              <a:gd name="f567" fmla="*/ f474 f239 1"/>
              <a:gd name="f568" fmla="*/ f475 f240 1"/>
              <a:gd name="f569" fmla="*/ f476 f239 1"/>
              <a:gd name="f570" fmla="*/ f477 f240 1"/>
              <a:gd name="f571" fmla="*/ f478 f239 1"/>
              <a:gd name="f572" fmla="*/ f479 f240 1"/>
              <a:gd name="f573" fmla="*/ f480 f239 1"/>
              <a:gd name="f574" fmla="*/ f481 f240 1"/>
              <a:gd name="f575" fmla="*/ f482 f239 1"/>
              <a:gd name="f576" fmla="*/ f483 f240 1"/>
              <a:gd name="f577" fmla="*/ f484 f239 1"/>
              <a:gd name="f578" fmla="*/ f485 f240 1"/>
              <a:gd name="f579" fmla="*/ f486 f239 1"/>
              <a:gd name="f580" fmla="*/ f487 f240 1"/>
              <a:gd name="f581" fmla="*/ f488 f239 1"/>
              <a:gd name="f582" fmla="*/ f489 f240 1"/>
              <a:gd name="f583" fmla="*/ f490 f239 1"/>
              <a:gd name="f584" fmla="*/ f491 f239 1"/>
              <a:gd name="f585" fmla="*/ f492 f240 1"/>
              <a:gd name="f586" fmla="*/ f493 f239 1"/>
              <a:gd name="f587" fmla="*/ f494 f240 1"/>
              <a:gd name="f588" fmla="*/ f495 f239 1"/>
              <a:gd name="f589" fmla="*/ f496 f240 1"/>
              <a:gd name="f590" fmla="*/ f497 f239 1"/>
              <a:gd name="f591" fmla="*/ f498 f240 1"/>
              <a:gd name="f592" fmla="*/ f499 f239 1"/>
              <a:gd name="f593" fmla="*/ f500 f240 1"/>
              <a:gd name="f594" fmla="*/ f501 f239 1"/>
              <a:gd name="f595" fmla="*/ f502 f240 1"/>
              <a:gd name="f596" fmla="*/ f503 f239 1"/>
              <a:gd name="f597" fmla="*/ f504 f240 1"/>
              <a:gd name="f598" fmla="*/ f505 f239 1"/>
              <a:gd name="f599" fmla="*/ f506 f240 1"/>
              <a:gd name="f600" fmla="*/ f507 f239 1"/>
              <a:gd name="f601" fmla="*/ f508 f240 1"/>
              <a:gd name="f602" fmla="*/ f509 f239 1"/>
              <a:gd name="f603" fmla="*/ f510 f240 1"/>
              <a:gd name="f604" fmla="*/ f511 f240 1"/>
              <a:gd name="f605" fmla="*/ f512 f239 1"/>
              <a:gd name="f606" fmla="*/ f513 f239 1"/>
              <a:gd name="f607" fmla="*/ f514 f240 1"/>
              <a:gd name="f608" fmla="*/ f515 f239 1"/>
              <a:gd name="f609" fmla="*/ f516 f240 1"/>
              <a:gd name="f610" fmla="*/ f517 f239 1"/>
              <a:gd name="f611" fmla="*/ f518 f240 1"/>
              <a:gd name="f612" fmla="*/ f519 f239 1"/>
              <a:gd name="f613" fmla="*/ f520 f240 1"/>
              <a:gd name="f614" fmla="*/ f521 f2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9">
                <a:pos x="f526" y="f527"/>
              </a:cxn>
              <a:cxn ang="f339">
                <a:pos x="f528" y="f529"/>
              </a:cxn>
              <a:cxn ang="f339">
                <a:pos x="f530" y="f531"/>
              </a:cxn>
              <a:cxn ang="f339">
                <a:pos x="f532" y="f533"/>
              </a:cxn>
              <a:cxn ang="f339">
                <a:pos x="f534" y="f535"/>
              </a:cxn>
              <a:cxn ang="f339">
                <a:pos x="f526" y="f527"/>
              </a:cxn>
              <a:cxn ang="f339">
                <a:pos x="f536" y="f537"/>
              </a:cxn>
              <a:cxn ang="f339">
                <a:pos x="f538" y="f539"/>
              </a:cxn>
              <a:cxn ang="f339">
                <a:pos x="f540" y="f541"/>
              </a:cxn>
              <a:cxn ang="f339">
                <a:pos x="f542" y="f543"/>
              </a:cxn>
              <a:cxn ang="f339">
                <a:pos x="f544" y="f545"/>
              </a:cxn>
              <a:cxn ang="f339">
                <a:pos x="f546" y="f545"/>
              </a:cxn>
              <a:cxn ang="f339">
                <a:pos x="f547" y="f548"/>
              </a:cxn>
              <a:cxn ang="f339">
                <a:pos x="f549" y="f550"/>
              </a:cxn>
              <a:cxn ang="f339">
                <a:pos x="f536" y="f537"/>
              </a:cxn>
              <a:cxn ang="f339">
                <a:pos x="f551" y="f552"/>
              </a:cxn>
              <a:cxn ang="f339">
                <a:pos x="f553" y="f554"/>
              </a:cxn>
              <a:cxn ang="f339">
                <a:pos x="f555" y="f556"/>
              </a:cxn>
              <a:cxn ang="f339">
                <a:pos x="f557" y="f558"/>
              </a:cxn>
              <a:cxn ang="f339">
                <a:pos x="f559" y="f560"/>
              </a:cxn>
              <a:cxn ang="f339">
                <a:pos x="f561" y="f562"/>
              </a:cxn>
              <a:cxn ang="f339">
                <a:pos x="f563" y="f564"/>
              </a:cxn>
              <a:cxn ang="f339">
                <a:pos x="f565" y="f566"/>
              </a:cxn>
              <a:cxn ang="f339">
                <a:pos x="f567" y="f568"/>
              </a:cxn>
              <a:cxn ang="f339">
                <a:pos x="f569" y="f570"/>
              </a:cxn>
              <a:cxn ang="f339">
                <a:pos x="f571" y="f572"/>
              </a:cxn>
              <a:cxn ang="f339">
                <a:pos x="f573" y="f574"/>
              </a:cxn>
              <a:cxn ang="f339">
                <a:pos x="f575" y="f576"/>
              </a:cxn>
              <a:cxn ang="f339">
                <a:pos x="f577" y="f578"/>
              </a:cxn>
              <a:cxn ang="f339">
                <a:pos x="f579" y="f580"/>
              </a:cxn>
              <a:cxn ang="f339">
                <a:pos x="f581" y="f582"/>
              </a:cxn>
              <a:cxn ang="f339">
                <a:pos x="f583" y="f545"/>
              </a:cxn>
              <a:cxn ang="f339">
                <a:pos x="f584" y="f545"/>
              </a:cxn>
              <a:cxn ang="f339">
                <a:pos x="f584" y="f585"/>
              </a:cxn>
              <a:cxn ang="f339">
                <a:pos x="f586" y="f587"/>
              </a:cxn>
              <a:cxn ang="f339">
                <a:pos x="f588" y="f589"/>
              </a:cxn>
              <a:cxn ang="f339">
                <a:pos x="f590" y="f591"/>
              </a:cxn>
              <a:cxn ang="f339">
                <a:pos x="f592" y="f593"/>
              </a:cxn>
              <a:cxn ang="f339">
                <a:pos x="f551" y="f552"/>
              </a:cxn>
              <a:cxn ang="f339">
                <a:pos x="f594" y="f595"/>
              </a:cxn>
              <a:cxn ang="f339">
                <a:pos x="f596" y="f597"/>
              </a:cxn>
              <a:cxn ang="f339">
                <a:pos x="f598" y="f599"/>
              </a:cxn>
              <a:cxn ang="f339">
                <a:pos x="f600" y="f601"/>
              </a:cxn>
              <a:cxn ang="f339">
                <a:pos x="f602" y="f603"/>
              </a:cxn>
              <a:cxn ang="f339">
                <a:pos x="f594" y="f595"/>
              </a:cxn>
              <a:cxn ang="f339">
                <a:pos x="f584" y="f604"/>
              </a:cxn>
              <a:cxn ang="f339">
                <a:pos x="f605" y="f604"/>
              </a:cxn>
              <a:cxn ang="f339">
                <a:pos x="f606" y="f607"/>
              </a:cxn>
              <a:cxn ang="f339">
                <a:pos x="f608" y="f609"/>
              </a:cxn>
              <a:cxn ang="f339">
                <a:pos x="f610" y="f611"/>
              </a:cxn>
              <a:cxn ang="f339">
                <a:pos x="f612" y="f613"/>
              </a:cxn>
              <a:cxn ang="f339">
                <a:pos x="f584" y="f614"/>
              </a:cxn>
            </a:cxnLst>
            <a:rect l="f522" t="f525" r="f523" b="f524"/>
            <a:pathLst>
              <a:path w="9263816" h="685800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37"/>
                  <a:pt x="f8" y="f9"/>
                </a:cubicBezTo>
                <a:close/>
                <a:moveTo>
                  <a:pt x="f38" y="f39"/>
                </a:moveTo>
                <a:cubicBezTo>
                  <a:pt x="f40" y="f41"/>
                  <a:pt x="f42" y="f43"/>
                  <a:pt x="f44" y="f4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lnTo>
                  <a:pt x="f58" y="f7"/>
                </a:lnTo>
                <a:lnTo>
                  <a:pt x="f59" y="f7"/>
                </a:lnTo>
                <a:lnTo>
                  <a:pt x="f60" y="f61"/>
                </a:lnTo>
                <a:cubicBezTo>
                  <a:pt x="f62" y="f63"/>
                  <a:pt x="f64" y="f65"/>
                  <a:pt x="f66" y="f67"/>
                </a:cubicBezTo>
                <a:cubicBezTo>
                  <a:pt x="f68" y="f69"/>
                  <a:pt x="f70" y="f71"/>
                  <a:pt x="f38" y="f39"/>
                </a:cubicBezTo>
                <a:close/>
                <a:moveTo>
                  <a:pt x="f72" y="f73"/>
                </a:move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91"/>
                </a:cubicBezTo>
                <a:cubicBezTo>
                  <a:pt x="f92" y="f93"/>
                  <a:pt x="f94" y="f95"/>
                  <a:pt x="f96" y="f97"/>
                </a:cubicBezTo>
                <a:cubicBezTo>
                  <a:pt x="f98" y="f99"/>
                  <a:pt x="f100" y="f101"/>
                  <a:pt x="f102" y="f103"/>
                </a:cubicBezTo>
                <a:cubicBezTo>
                  <a:pt x="f104" y="f105"/>
                  <a:pt x="f106" y="f107"/>
                  <a:pt x="f108" y="f109"/>
                </a:cubicBezTo>
                <a:cubicBezTo>
                  <a:pt x="f110" y="f111"/>
                  <a:pt x="f112" y="f113"/>
                  <a:pt x="f114" y="f115"/>
                </a:cubicBezTo>
                <a:cubicBezTo>
                  <a:pt x="f116" y="f117"/>
                  <a:pt x="f118" y="f119"/>
                  <a:pt x="f120" y="f121"/>
                </a:cubicBezTo>
                <a:cubicBezTo>
                  <a:pt x="f122" y="f123"/>
                  <a:pt x="f124" y="f125"/>
                  <a:pt x="f126" y="f127"/>
                </a:cubicBezTo>
                <a:lnTo>
                  <a:pt x="f128" y="f129"/>
                </a:lnTo>
                <a:cubicBezTo>
                  <a:pt x="f130" y="f131"/>
                  <a:pt x="f132" y="f133"/>
                  <a:pt x="f134" y="f135"/>
                </a:cubicBezTo>
                <a:cubicBezTo>
                  <a:pt x="f136" y="f137"/>
                  <a:pt x="f138" y="f139"/>
                  <a:pt x="f140" y="f141"/>
                </a:cubicBezTo>
                <a:cubicBezTo>
                  <a:pt x="f142" y="f143"/>
                  <a:pt x="f144" y="f145"/>
                  <a:pt x="f146" y="f147"/>
                </a:cubicBezTo>
                <a:cubicBezTo>
                  <a:pt x="f148" y="f149"/>
                  <a:pt x="f150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lnTo>
                  <a:pt x="f160" y="f7"/>
                </a:lnTo>
                <a:lnTo>
                  <a:pt x="f5" y="f7"/>
                </a:lnTo>
                <a:lnTo>
                  <a:pt x="f5" y="f161"/>
                </a:lnTo>
                <a:lnTo>
                  <a:pt x="f162" y="f163"/>
                </a:lnTo>
                <a:cubicBezTo>
                  <a:pt x="f164" y="f165"/>
                  <a:pt x="f166" y="f167"/>
                  <a:pt x="f168" y="f169"/>
                </a:cubicBezTo>
                <a:cubicBezTo>
                  <a:pt x="f170" y="f171"/>
                  <a:pt x="f172" y="f173"/>
                  <a:pt x="f174" y="f175"/>
                </a:cubicBezTo>
                <a:cubicBezTo>
                  <a:pt x="f176" y="f177"/>
                  <a:pt x="f178" y="f179"/>
                  <a:pt x="f180" y="f181"/>
                </a:cubicBezTo>
                <a:cubicBezTo>
                  <a:pt x="f182" y="f183"/>
                  <a:pt x="f184" y="f185"/>
                  <a:pt x="f72" y="f73"/>
                </a:cubicBezTo>
                <a:close/>
                <a:moveTo>
                  <a:pt x="f186" y="f187"/>
                </a:moveTo>
                <a:cubicBezTo>
                  <a:pt x="f188" y="f189"/>
                  <a:pt x="f190" y="f191"/>
                  <a:pt x="f192" y="f193"/>
                </a:cubicBezTo>
                <a:cubicBezTo>
                  <a:pt x="f194" y="f195"/>
                  <a:pt x="f196" y="f197"/>
                  <a:pt x="f198" y="f199"/>
                </a:cubicBezTo>
                <a:cubicBezTo>
                  <a:pt x="f200" y="f201"/>
                  <a:pt x="f202" y="f203"/>
                  <a:pt x="f204" y="f205"/>
                </a:cubicBezTo>
                <a:cubicBezTo>
                  <a:pt x="f206" y="f207"/>
                  <a:pt x="f208" y="f209"/>
                  <a:pt x="f210" y="f211"/>
                </a:cubicBezTo>
                <a:cubicBezTo>
                  <a:pt x="f212" y="f213"/>
                  <a:pt x="f214" y="f215"/>
                  <a:pt x="f186" y="f187"/>
                </a:cubicBezTo>
                <a:close/>
                <a:moveTo>
                  <a:pt x="f5" y="f5"/>
                </a:moveTo>
                <a:lnTo>
                  <a:pt x="f216" y="f5"/>
                </a:lnTo>
                <a:lnTo>
                  <a:pt x="f217" y="f218"/>
                </a:lnTo>
                <a:cubicBezTo>
                  <a:pt x="f219" y="f220"/>
                  <a:pt x="f221" y="f222"/>
                  <a:pt x="f223" y="f224"/>
                </a:cubicBezTo>
                <a:cubicBezTo>
                  <a:pt x="f225" y="f226"/>
                  <a:pt x="f227" y="f228"/>
                  <a:pt x="f229" y="f230"/>
                </a:cubicBezTo>
                <a:cubicBezTo>
                  <a:pt x="f231" y="f232"/>
                  <a:pt x="f233" y="f234"/>
                  <a:pt x="f235" y="f236"/>
                </a:cubicBezTo>
                <a:lnTo>
                  <a:pt x="f5" y="f2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BA6B1E7-8C07-9ABF-1C01-FB5EED7FBC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09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3551892-8FA6-4EE5-9E20-35B5DAF012FA}" type="datetime1">
              <a:rPr lang="en-US"/>
              <a:pPr lvl="0"/>
              <a:t>9/29/2023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51EC806-9F49-868F-394F-EA1D11A4C2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25C9D4F-5F7A-FBD7-91B9-D912D03481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134596" y="6356351"/>
            <a:ext cx="14477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AEEF889-7458-46FB-A012-E909DEDFE8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0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AE8B0DC9-34EA-8A8E-5ADC-003D854A6DAF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66AF596D-43F9-E2E7-EAC7-58ED8F4131A1}"/>
              </a:ext>
            </a:extLst>
          </p:cNvPr>
          <p:cNvSpPr/>
          <p:nvPr/>
        </p:nvSpPr>
        <p:spPr>
          <a:xfrm>
            <a:off x="0" y="232970"/>
            <a:ext cx="9560472" cy="6625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263816"/>
              <a:gd name="f7" fmla="val 6858000"/>
              <a:gd name="f8" fmla="val 8831314"/>
              <a:gd name="f9" fmla="val 5943878"/>
              <a:gd name="f10" fmla="val 8964281"/>
              <a:gd name="f11" fmla="val 5927490"/>
              <a:gd name="f12" fmla="val 9096260"/>
              <a:gd name="f13" fmla="val 5981362"/>
              <a:gd name="f14" fmla="val 9179783"/>
              <a:gd name="f15" fmla="val 6086141"/>
              <a:gd name="f16" fmla="val 9224074"/>
              <a:gd name="f17" fmla="val 6141769"/>
              <a:gd name="f18" fmla="val 9252211"/>
              <a:gd name="f19" fmla="val 6208560"/>
              <a:gd name="f20" fmla="val 9260887"/>
              <a:gd name="f21" fmla="val 6279156"/>
              <a:gd name="f22" fmla="val 9286897"/>
              <a:gd name="f23" fmla="val 6490362"/>
              <a:gd name="f24" fmla="val 9136845"/>
              <a:gd name="f25" fmla="val 6682672"/>
              <a:gd name="f26" fmla="val 8925621"/>
              <a:gd name="f27" fmla="val 6708712"/>
              <a:gd name="f28" fmla="val 8714398"/>
              <a:gd name="f29" fmla="val 6734766"/>
              <a:gd name="f30" fmla="val 8522062"/>
              <a:gd name="f31" fmla="val 6584655"/>
              <a:gd name="f32" fmla="val 8496050"/>
              <a:gd name="f33" fmla="val 6373449"/>
              <a:gd name="f34" fmla="val 8470038"/>
              <a:gd name="f35" fmla="val 6162229"/>
              <a:gd name="f36" fmla="val 8620090"/>
              <a:gd name="f37" fmla="val 5969920"/>
              <a:gd name="f38" fmla="val 7397485"/>
              <a:gd name="f39" fmla="val 5931706"/>
              <a:gd name="f40" fmla="val 7598431"/>
              <a:gd name="f41" fmla="val 5931157"/>
              <a:gd name="f42" fmla="val 7792965"/>
              <a:gd name="f43" fmla="val 6024548"/>
              <a:gd name="f44" fmla="val 7917779"/>
              <a:gd name="f45" fmla="val 6191864"/>
              <a:gd name="f46" fmla="val 7959204"/>
              <a:gd name="f47" fmla="val 6247714"/>
              <a:gd name="f48" fmla="val 7991530"/>
              <a:gd name="f49" fmla="val 6309792"/>
              <a:gd name="f50" fmla="val 8013467"/>
              <a:gd name="f51" fmla="val 6375784"/>
              <a:gd name="f52" fmla="val 8055425"/>
              <a:gd name="f53" fmla="val 6502973"/>
              <a:gd name="f54" fmla="val 8055748"/>
              <a:gd name="f55" fmla="val 6633888"/>
              <a:gd name="f56" fmla="val 8021879"/>
              <a:gd name="f57" fmla="val 6753751"/>
              <a:gd name="f58" fmla="val 7981316"/>
              <a:gd name="f59" fmla="val 6819486"/>
              <a:gd name="f60" fmla="val 6785199"/>
              <a:gd name="f61" fmla="val 6781101"/>
              <a:gd name="f62" fmla="val 6673307"/>
              <a:gd name="f63" fmla="val 6441922"/>
              <a:gd name="f64" fmla="val 6857485"/>
              <a:gd name="f65" fmla="val 6076251"/>
              <a:gd name="f66" fmla="val 7196747"/>
              <a:gd name="f67" fmla="val 5964309"/>
              <a:gd name="f68" fmla="val 7262809"/>
              <a:gd name="f69" fmla="val 5942509"/>
              <a:gd name="f70" fmla="val 7330503"/>
              <a:gd name="f71" fmla="val 5931889"/>
              <a:gd name="f72" fmla="val 1505570"/>
              <a:gd name="f73" fmla="val 227178"/>
              <a:gd name="f74" fmla="val 1691018"/>
              <a:gd name="f75" fmla="val 218628"/>
              <a:gd name="f76" fmla="val 1889853"/>
              <a:gd name="f77" fmla="val 275403"/>
              <a:gd name="f78" fmla="val 2026489"/>
              <a:gd name="f79" fmla="val 392370"/>
              <a:gd name="f80" fmla="val 2369898"/>
              <a:gd name="f81" fmla="val 685965"/>
              <a:gd name="f82" fmla="val 2078266"/>
              <a:gd name="f83" fmla="val 1147857"/>
              <a:gd name="f84" fmla="val 2444553"/>
              <a:gd name="f85" fmla="val 1654853"/>
              <a:gd name="f86" fmla="val 2492906"/>
              <a:gd name="f87" fmla="val 1721679"/>
              <a:gd name="f88" fmla="val 2800482"/>
              <a:gd name="f89" fmla="val 2144546"/>
              <a:gd name="f90" fmla="val 3183153"/>
              <a:gd name="f91" fmla="val 2116208"/>
              <a:gd name="f92" fmla="val 3673561"/>
              <a:gd name="f93" fmla="val 2080541"/>
              <a:gd name="f94" fmla="val 3723222"/>
              <a:gd name="f95" fmla="val 1441614"/>
              <a:gd name="f96" fmla="val 4288384"/>
              <a:gd name="f97" fmla="val 1291908"/>
              <a:gd name="f98" fmla="val 4689065"/>
              <a:gd name="f99" fmla="val 1185875"/>
              <a:gd name="f100" fmla="val 5207943"/>
              <a:gd name="f101" fmla="val 1366633"/>
              <a:gd name="f102" fmla="val 5472602"/>
              <a:gd name="f103" fmla="val 1697818"/>
              <a:gd name="f104" fmla="val 5891294"/>
              <a:gd name="f105" fmla="val 2221754"/>
              <a:gd name="f106" fmla="val 5408012"/>
              <a:gd name="f107" fmla="val 2790179"/>
              <a:gd name="f108" fmla="val 5844697"/>
              <a:gd name="f109" fmla="val 3444791"/>
              <a:gd name="f110" fmla="val 6149900"/>
              <a:gd name="f111" fmla="val 3902467"/>
              <a:gd name="f112" fmla="val 6672672"/>
              <a:gd name="f113" fmla="val 4053594"/>
              <a:gd name="f114" fmla="val 6715674"/>
              <a:gd name="f115" fmla="val 4065208"/>
              <a:gd name="f116" fmla="val 7326423"/>
              <a:gd name="f117" fmla="val 4232519"/>
              <a:gd name="f118" fmla="val 7677158"/>
              <a:gd name="f119" fmla="val 3817020"/>
              <a:gd name="f120" fmla="val 8130429"/>
              <a:gd name="f121" fmla="val 4101787"/>
              <a:gd name="f122" fmla="val 8226340"/>
              <a:gd name="f123" fmla="val 4161985"/>
              <a:gd name="f124" fmla="val 8536372"/>
              <a:gd name="f125" fmla="val 4356819"/>
              <a:gd name="f126" fmla="val 8624630"/>
              <a:gd name="f127" fmla="val 4686202"/>
              <a:gd name="f128" fmla="val 8623843"/>
              <a:gd name="f129" fmla="val 4685749"/>
              <a:gd name="f130" fmla="val 8636924"/>
              <a:gd name="f131" fmla="val 4734567"/>
              <a:gd name="f132" fmla="val 8644635"/>
              <a:gd name="f133" fmla="val 4784678"/>
              <a:gd name="f134" fmla="val 8646859"/>
              <a:gd name="f135" fmla="val 4835156"/>
              <a:gd name="f136" fmla="val 8662596"/>
              <a:gd name="f137" fmla="val 5196604"/>
              <a:gd name="f138" fmla="val 8398383"/>
              <a:gd name="f139" fmla="val 5562326"/>
              <a:gd name="f140" fmla="val 8079403"/>
              <a:gd name="f141" fmla="val 5661624"/>
              <a:gd name="f142" fmla="val 7649807"/>
              <a:gd name="f143" fmla="val 5795217"/>
              <a:gd name="f144" fmla="val 7430996"/>
              <a:gd name="f145" fmla="val 5350293"/>
              <a:gd name="f146" fmla="val 6833105"/>
              <a:gd name="f147" fmla="val 5397208"/>
              <a:gd name="f148" fmla="val 6519033"/>
              <a:gd name="f149" fmla="val 5421527"/>
              <a:gd name="f150" fmla="val 6056658"/>
              <a:gd name="f151" fmla="val 5595550"/>
              <a:gd name="f152" fmla="val 5900832"/>
              <a:gd name="f153" fmla="val 5944462"/>
              <a:gd name="f154" fmla="val 5770548"/>
              <a:gd name="f155" fmla="val 6236600"/>
              <a:gd name="f156" fmla="val 5916359"/>
              <a:gd name="f157" fmla="val 6515160"/>
              <a:gd name="f158" fmla="val 6067212"/>
              <a:gd name="f159" fmla="val 6811916"/>
              <a:gd name="f160" fmla="val 6089565"/>
              <a:gd name="f161" fmla="val 2181377"/>
              <a:gd name="f162" fmla="val 73069"/>
              <a:gd name="f163" fmla="val 2215839"/>
              <a:gd name="f164" fmla="val 165116"/>
              <a:gd name="f165" fmla="val 2251829"/>
              <a:gd name="f166" fmla="val 254486"/>
              <a:gd name="f167" fmla="val 2263171"/>
              <a:gd name="f168" fmla="val 335445"/>
              <a:gd name="f169" fmla="val 2237140"/>
              <a:gd name="f170" fmla="val 594718"/>
              <a:gd name="f171" fmla="val 2153707"/>
              <a:gd name="f172" fmla="val 688441"/>
              <a:gd name="f173" fmla="val 1733807"/>
              <a:gd name="f174" fmla="val 752878"/>
              <a:gd name="f175" fmla="val 1445285"/>
              <a:gd name="f176" fmla="val 925059"/>
              <a:gd name="f177" fmla="val 674068"/>
              <a:gd name="f178" fmla="val 975076"/>
              <a:gd name="f179" fmla="val 456292"/>
              <a:gd name="f180" fmla="val 1202551"/>
              <a:gd name="f181" fmla="val 314229"/>
              <a:gd name="f182" fmla="val 1287853"/>
              <a:gd name="f183" fmla="val 260956"/>
              <a:gd name="f184" fmla="val 1394302"/>
              <a:gd name="f185" fmla="val 232308"/>
              <a:gd name="f186" fmla="val 3142509"/>
              <a:gd name="f187" fmla="val 68854"/>
              <a:gd name="f188" fmla="val 3275474"/>
              <a:gd name="f189" fmla="val 52467"/>
              <a:gd name="f190" fmla="val 3407455"/>
              <a:gd name="f191" fmla="val 106339"/>
              <a:gd name="f192" fmla="val 3490978"/>
              <a:gd name="f193" fmla="val 211117"/>
              <a:gd name="f194" fmla="val 3535271"/>
              <a:gd name="f195" fmla="val 266744"/>
              <a:gd name="f196" fmla="val 3563404"/>
              <a:gd name="f197" fmla="val 333535"/>
              <a:gd name="f198" fmla="val 3572083"/>
              <a:gd name="f199" fmla="val 404131"/>
              <a:gd name="f200" fmla="val 3598092"/>
              <a:gd name="f201" fmla="val 615337"/>
              <a:gd name="f202" fmla="val 3448040"/>
              <a:gd name="f203" fmla="val 807648"/>
              <a:gd name="f204" fmla="val 3236814"/>
              <a:gd name="f205" fmla="val 833688"/>
              <a:gd name="f206" fmla="val 3025594"/>
              <a:gd name="f207" fmla="val 859741"/>
              <a:gd name="f208" fmla="val 2833255"/>
              <a:gd name="f209" fmla="val 709631"/>
              <a:gd name="f210" fmla="val 2807245"/>
              <a:gd name="f211" fmla="val 498425"/>
              <a:gd name="f212" fmla="val 2781232"/>
              <a:gd name="f213" fmla="val 287207"/>
              <a:gd name="f214" fmla="val 2931283"/>
              <a:gd name="f215" fmla="val 94896"/>
              <a:gd name="f216" fmla="val 39858"/>
              <a:gd name="f217" fmla="val 65022"/>
              <a:gd name="f218" fmla="val 5834"/>
              <a:gd name="f219" fmla="val 191545"/>
              <a:gd name="f220" fmla="val 45606"/>
              <a:gd name="f221" fmla="val 305874"/>
              <a:gd name="f222" fmla="val 124173"/>
              <a:gd name="f223" fmla="val 389258"/>
              <a:gd name="f224" fmla="val 235630"/>
              <a:gd name="f225" fmla="val 430983"/>
              <a:gd name="f226" fmla="val 291600"/>
              <a:gd name="f227" fmla="val 463360"/>
              <a:gd name="f228" fmla="val 353876"/>
              <a:gd name="f229" fmla="val 485484"/>
              <a:gd name="f230" fmla="val 420070"/>
              <a:gd name="f231" fmla="val 597711"/>
              <a:gd name="f232" fmla="val 759508"/>
              <a:gd name="f233" fmla="val 413661"/>
              <a:gd name="f234" fmla="val 1125662"/>
              <a:gd name="f235" fmla="val 74229"/>
              <a:gd name="f236" fmla="val 1237955"/>
              <a:gd name="f237" fmla="val 1254477"/>
              <a:gd name="f238" fmla="+- 0 0 -90"/>
              <a:gd name="f239" fmla="*/ f3 1 9263816"/>
              <a:gd name="f240" fmla="*/ f4 1 6858000"/>
              <a:gd name="f241" fmla="val f5"/>
              <a:gd name="f242" fmla="val f6"/>
              <a:gd name="f243" fmla="val f7"/>
              <a:gd name="f244" fmla="*/ f238 f0 1"/>
              <a:gd name="f245" fmla="+- f243 0 f241"/>
              <a:gd name="f246" fmla="+- f242 0 f241"/>
              <a:gd name="f247" fmla="*/ f244 1 f2"/>
              <a:gd name="f248" fmla="*/ f246 1 9263816"/>
              <a:gd name="f249" fmla="*/ f245 1 6858000"/>
              <a:gd name="f250" fmla="*/ 8831314 f246 1"/>
              <a:gd name="f251" fmla="*/ 5943878 f245 1"/>
              <a:gd name="f252" fmla="*/ 9179783 f246 1"/>
              <a:gd name="f253" fmla="*/ 6086141 f245 1"/>
              <a:gd name="f254" fmla="*/ 9260887 f246 1"/>
              <a:gd name="f255" fmla="*/ 6279156 f245 1"/>
              <a:gd name="f256" fmla="*/ 8925621 f246 1"/>
              <a:gd name="f257" fmla="*/ 6708712 f245 1"/>
              <a:gd name="f258" fmla="*/ 8496050 f246 1"/>
              <a:gd name="f259" fmla="*/ 6373449 f245 1"/>
              <a:gd name="f260" fmla="*/ 7397485 f246 1"/>
              <a:gd name="f261" fmla="*/ 5931706 f245 1"/>
              <a:gd name="f262" fmla="*/ 7917779 f246 1"/>
              <a:gd name="f263" fmla="*/ 6191864 f245 1"/>
              <a:gd name="f264" fmla="*/ 8013467 f246 1"/>
              <a:gd name="f265" fmla="*/ 6375784 f245 1"/>
              <a:gd name="f266" fmla="*/ 8021879 f246 1"/>
              <a:gd name="f267" fmla="*/ 6753751 f245 1"/>
              <a:gd name="f268" fmla="*/ 7981316 f246 1"/>
              <a:gd name="f269" fmla="*/ 6858000 f245 1"/>
              <a:gd name="f270" fmla="*/ 6819486 f246 1"/>
              <a:gd name="f271" fmla="*/ 6785199 f246 1"/>
              <a:gd name="f272" fmla="*/ 6781101 f245 1"/>
              <a:gd name="f273" fmla="*/ 7196747 f246 1"/>
              <a:gd name="f274" fmla="*/ 5964309 f245 1"/>
              <a:gd name="f275" fmla="*/ 1505570 f246 1"/>
              <a:gd name="f276" fmla="*/ 227178 f245 1"/>
              <a:gd name="f277" fmla="*/ 2026489 f246 1"/>
              <a:gd name="f278" fmla="*/ 392370 f245 1"/>
              <a:gd name="f279" fmla="*/ 2444553 f246 1"/>
              <a:gd name="f280" fmla="*/ 1654853 f245 1"/>
              <a:gd name="f281" fmla="*/ 3183153 f246 1"/>
              <a:gd name="f282" fmla="*/ 2116208 f245 1"/>
              <a:gd name="f283" fmla="*/ 4288384 f246 1"/>
              <a:gd name="f284" fmla="*/ 1291908 f245 1"/>
              <a:gd name="f285" fmla="*/ 5472602 f246 1"/>
              <a:gd name="f286" fmla="*/ 1697818 f245 1"/>
              <a:gd name="f287" fmla="*/ 5844697 f246 1"/>
              <a:gd name="f288" fmla="*/ 3444791 f245 1"/>
              <a:gd name="f289" fmla="*/ 6715674 f246 1"/>
              <a:gd name="f290" fmla="*/ 4065208 f245 1"/>
              <a:gd name="f291" fmla="*/ 8130429 f246 1"/>
              <a:gd name="f292" fmla="*/ 4101787 f245 1"/>
              <a:gd name="f293" fmla="*/ 8624630 f246 1"/>
              <a:gd name="f294" fmla="*/ 4686202 f245 1"/>
              <a:gd name="f295" fmla="*/ 8623843 f246 1"/>
              <a:gd name="f296" fmla="*/ 4685749 f245 1"/>
              <a:gd name="f297" fmla="*/ 8646859 f246 1"/>
              <a:gd name="f298" fmla="*/ 4835156 f245 1"/>
              <a:gd name="f299" fmla="*/ 8079403 f246 1"/>
              <a:gd name="f300" fmla="*/ 5661624 f245 1"/>
              <a:gd name="f301" fmla="*/ 6833105 f246 1"/>
              <a:gd name="f302" fmla="*/ 5397208 f245 1"/>
              <a:gd name="f303" fmla="*/ 5900832 f246 1"/>
              <a:gd name="f304" fmla="*/ 5944462 f245 1"/>
              <a:gd name="f305" fmla="*/ 6067212 f246 1"/>
              <a:gd name="f306" fmla="*/ 6811916 f245 1"/>
              <a:gd name="f307" fmla="*/ 6089565 f246 1"/>
              <a:gd name="f308" fmla="*/ 0 f246 1"/>
              <a:gd name="f309" fmla="*/ 2181377 f245 1"/>
              <a:gd name="f310" fmla="*/ 73069 f246 1"/>
              <a:gd name="f311" fmla="*/ 2215839 f245 1"/>
              <a:gd name="f312" fmla="*/ 335445 f246 1"/>
              <a:gd name="f313" fmla="*/ 2237140 f245 1"/>
              <a:gd name="f314" fmla="*/ 752878 f246 1"/>
              <a:gd name="f315" fmla="*/ 1445285 f245 1"/>
              <a:gd name="f316" fmla="*/ 1202551 f246 1"/>
              <a:gd name="f317" fmla="*/ 314229 f245 1"/>
              <a:gd name="f318" fmla="*/ 3142509 f246 1"/>
              <a:gd name="f319" fmla="*/ 68854 f245 1"/>
              <a:gd name="f320" fmla="*/ 3490978 f246 1"/>
              <a:gd name="f321" fmla="*/ 211117 f245 1"/>
              <a:gd name="f322" fmla="*/ 3572083 f246 1"/>
              <a:gd name="f323" fmla="*/ 404131 f245 1"/>
              <a:gd name="f324" fmla="*/ 3236814 f246 1"/>
              <a:gd name="f325" fmla="*/ 833688 f245 1"/>
              <a:gd name="f326" fmla="*/ 2807245 f246 1"/>
              <a:gd name="f327" fmla="*/ 498425 f245 1"/>
              <a:gd name="f328" fmla="*/ 0 f245 1"/>
              <a:gd name="f329" fmla="*/ 39858 f246 1"/>
              <a:gd name="f330" fmla="*/ 65022 f246 1"/>
              <a:gd name="f331" fmla="*/ 5834 f245 1"/>
              <a:gd name="f332" fmla="*/ 389258 f246 1"/>
              <a:gd name="f333" fmla="*/ 235630 f245 1"/>
              <a:gd name="f334" fmla="*/ 485484 f246 1"/>
              <a:gd name="f335" fmla="*/ 420070 f245 1"/>
              <a:gd name="f336" fmla="*/ 74229 f246 1"/>
              <a:gd name="f337" fmla="*/ 1237955 f245 1"/>
              <a:gd name="f338" fmla="*/ 1254477 f245 1"/>
              <a:gd name="f339" fmla="+- f247 0 f1"/>
              <a:gd name="f340" fmla="*/ f250 1 9263816"/>
              <a:gd name="f341" fmla="*/ f251 1 6858000"/>
              <a:gd name="f342" fmla="*/ f252 1 9263816"/>
              <a:gd name="f343" fmla="*/ f253 1 6858000"/>
              <a:gd name="f344" fmla="*/ f254 1 9263816"/>
              <a:gd name="f345" fmla="*/ f255 1 6858000"/>
              <a:gd name="f346" fmla="*/ f256 1 9263816"/>
              <a:gd name="f347" fmla="*/ f257 1 6858000"/>
              <a:gd name="f348" fmla="*/ f258 1 9263816"/>
              <a:gd name="f349" fmla="*/ f259 1 6858000"/>
              <a:gd name="f350" fmla="*/ f260 1 9263816"/>
              <a:gd name="f351" fmla="*/ f261 1 6858000"/>
              <a:gd name="f352" fmla="*/ f262 1 9263816"/>
              <a:gd name="f353" fmla="*/ f263 1 6858000"/>
              <a:gd name="f354" fmla="*/ f264 1 9263816"/>
              <a:gd name="f355" fmla="*/ f265 1 6858000"/>
              <a:gd name="f356" fmla="*/ f266 1 9263816"/>
              <a:gd name="f357" fmla="*/ f267 1 6858000"/>
              <a:gd name="f358" fmla="*/ f268 1 9263816"/>
              <a:gd name="f359" fmla="*/ f269 1 6858000"/>
              <a:gd name="f360" fmla="*/ f270 1 9263816"/>
              <a:gd name="f361" fmla="*/ f271 1 9263816"/>
              <a:gd name="f362" fmla="*/ f272 1 6858000"/>
              <a:gd name="f363" fmla="*/ f273 1 9263816"/>
              <a:gd name="f364" fmla="*/ f274 1 6858000"/>
              <a:gd name="f365" fmla="*/ f275 1 9263816"/>
              <a:gd name="f366" fmla="*/ f276 1 6858000"/>
              <a:gd name="f367" fmla="*/ f277 1 9263816"/>
              <a:gd name="f368" fmla="*/ f278 1 6858000"/>
              <a:gd name="f369" fmla="*/ f279 1 9263816"/>
              <a:gd name="f370" fmla="*/ f280 1 6858000"/>
              <a:gd name="f371" fmla="*/ f281 1 9263816"/>
              <a:gd name="f372" fmla="*/ f282 1 6858000"/>
              <a:gd name="f373" fmla="*/ f283 1 9263816"/>
              <a:gd name="f374" fmla="*/ f284 1 6858000"/>
              <a:gd name="f375" fmla="*/ f285 1 9263816"/>
              <a:gd name="f376" fmla="*/ f286 1 6858000"/>
              <a:gd name="f377" fmla="*/ f287 1 9263816"/>
              <a:gd name="f378" fmla="*/ f288 1 6858000"/>
              <a:gd name="f379" fmla="*/ f289 1 9263816"/>
              <a:gd name="f380" fmla="*/ f290 1 6858000"/>
              <a:gd name="f381" fmla="*/ f291 1 9263816"/>
              <a:gd name="f382" fmla="*/ f292 1 6858000"/>
              <a:gd name="f383" fmla="*/ f293 1 9263816"/>
              <a:gd name="f384" fmla="*/ f294 1 6858000"/>
              <a:gd name="f385" fmla="*/ f295 1 9263816"/>
              <a:gd name="f386" fmla="*/ f296 1 6858000"/>
              <a:gd name="f387" fmla="*/ f297 1 9263816"/>
              <a:gd name="f388" fmla="*/ f298 1 6858000"/>
              <a:gd name="f389" fmla="*/ f299 1 9263816"/>
              <a:gd name="f390" fmla="*/ f300 1 6858000"/>
              <a:gd name="f391" fmla="*/ f301 1 9263816"/>
              <a:gd name="f392" fmla="*/ f302 1 6858000"/>
              <a:gd name="f393" fmla="*/ f303 1 9263816"/>
              <a:gd name="f394" fmla="*/ f304 1 6858000"/>
              <a:gd name="f395" fmla="*/ f305 1 9263816"/>
              <a:gd name="f396" fmla="*/ f306 1 6858000"/>
              <a:gd name="f397" fmla="*/ f307 1 9263816"/>
              <a:gd name="f398" fmla="*/ f308 1 9263816"/>
              <a:gd name="f399" fmla="*/ f309 1 6858000"/>
              <a:gd name="f400" fmla="*/ f310 1 9263816"/>
              <a:gd name="f401" fmla="*/ f311 1 6858000"/>
              <a:gd name="f402" fmla="*/ f312 1 9263816"/>
              <a:gd name="f403" fmla="*/ f313 1 6858000"/>
              <a:gd name="f404" fmla="*/ f314 1 9263816"/>
              <a:gd name="f405" fmla="*/ f315 1 6858000"/>
              <a:gd name="f406" fmla="*/ f316 1 9263816"/>
              <a:gd name="f407" fmla="*/ f317 1 6858000"/>
              <a:gd name="f408" fmla="*/ f318 1 9263816"/>
              <a:gd name="f409" fmla="*/ f319 1 6858000"/>
              <a:gd name="f410" fmla="*/ f320 1 9263816"/>
              <a:gd name="f411" fmla="*/ f321 1 6858000"/>
              <a:gd name="f412" fmla="*/ f322 1 9263816"/>
              <a:gd name="f413" fmla="*/ f323 1 6858000"/>
              <a:gd name="f414" fmla="*/ f324 1 9263816"/>
              <a:gd name="f415" fmla="*/ f325 1 6858000"/>
              <a:gd name="f416" fmla="*/ f326 1 9263816"/>
              <a:gd name="f417" fmla="*/ f327 1 6858000"/>
              <a:gd name="f418" fmla="*/ f328 1 6858000"/>
              <a:gd name="f419" fmla="*/ f329 1 9263816"/>
              <a:gd name="f420" fmla="*/ f330 1 9263816"/>
              <a:gd name="f421" fmla="*/ f331 1 6858000"/>
              <a:gd name="f422" fmla="*/ f332 1 9263816"/>
              <a:gd name="f423" fmla="*/ f333 1 6858000"/>
              <a:gd name="f424" fmla="*/ f334 1 9263816"/>
              <a:gd name="f425" fmla="*/ f335 1 6858000"/>
              <a:gd name="f426" fmla="*/ f336 1 9263816"/>
              <a:gd name="f427" fmla="*/ f337 1 6858000"/>
              <a:gd name="f428" fmla="*/ f338 1 6858000"/>
              <a:gd name="f429" fmla="*/ f241 1 f248"/>
              <a:gd name="f430" fmla="*/ f242 1 f248"/>
              <a:gd name="f431" fmla="*/ f241 1 f249"/>
              <a:gd name="f432" fmla="*/ f243 1 f249"/>
              <a:gd name="f433" fmla="*/ f340 1 f248"/>
              <a:gd name="f434" fmla="*/ f341 1 f249"/>
              <a:gd name="f435" fmla="*/ f342 1 f248"/>
              <a:gd name="f436" fmla="*/ f343 1 f249"/>
              <a:gd name="f437" fmla="*/ f344 1 f248"/>
              <a:gd name="f438" fmla="*/ f345 1 f249"/>
              <a:gd name="f439" fmla="*/ f346 1 f248"/>
              <a:gd name="f440" fmla="*/ f347 1 f249"/>
              <a:gd name="f441" fmla="*/ f348 1 f248"/>
              <a:gd name="f442" fmla="*/ f349 1 f249"/>
              <a:gd name="f443" fmla="*/ f350 1 f248"/>
              <a:gd name="f444" fmla="*/ f351 1 f249"/>
              <a:gd name="f445" fmla="*/ f352 1 f248"/>
              <a:gd name="f446" fmla="*/ f353 1 f249"/>
              <a:gd name="f447" fmla="*/ f354 1 f248"/>
              <a:gd name="f448" fmla="*/ f355 1 f249"/>
              <a:gd name="f449" fmla="*/ f356 1 f248"/>
              <a:gd name="f450" fmla="*/ f357 1 f249"/>
              <a:gd name="f451" fmla="*/ f358 1 f248"/>
              <a:gd name="f452" fmla="*/ f359 1 f249"/>
              <a:gd name="f453" fmla="*/ f360 1 f248"/>
              <a:gd name="f454" fmla="*/ f361 1 f248"/>
              <a:gd name="f455" fmla="*/ f362 1 f249"/>
              <a:gd name="f456" fmla="*/ f363 1 f248"/>
              <a:gd name="f457" fmla="*/ f364 1 f249"/>
              <a:gd name="f458" fmla="*/ f365 1 f248"/>
              <a:gd name="f459" fmla="*/ f366 1 f249"/>
              <a:gd name="f460" fmla="*/ f367 1 f248"/>
              <a:gd name="f461" fmla="*/ f368 1 f249"/>
              <a:gd name="f462" fmla="*/ f369 1 f248"/>
              <a:gd name="f463" fmla="*/ f370 1 f249"/>
              <a:gd name="f464" fmla="*/ f371 1 f248"/>
              <a:gd name="f465" fmla="*/ f372 1 f249"/>
              <a:gd name="f466" fmla="*/ f373 1 f248"/>
              <a:gd name="f467" fmla="*/ f374 1 f249"/>
              <a:gd name="f468" fmla="*/ f375 1 f248"/>
              <a:gd name="f469" fmla="*/ f376 1 f249"/>
              <a:gd name="f470" fmla="*/ f377 1 f248"/>
              <a:gd name="f471" fmla="*/ f378 1 f249"/>
              <a:gd name="f472" fmla="*/ f379 1 f248"/>
              <a:gd name="f473" fmla="*/ f380 1 f249"/>
              <a:gd name="f474" fmla="*/ f381 1 f248"/>
              <a:gd name="f475" fmla="*/ f382 1 f249"/>
              <a:gd name="f476" fmla="*/ f383 1 f248"/>
              <a:gd name="f477" fmla="*/ f384 1 f249"/>
              <a:gd name="f478" fmla="*/ f385 1 f248"/>
              <a:gd name="f479" fmla="*/ f386 1 f249"/>
              <a:gd name="f480" fmla="*/ f387 1 f248"/>
              <a:gd name="f481" fmla="*/ f388 1 f249"/>
              <a:gd name="f482" fmla="*/ f389 1 f248"/>
              <a:gd name="f483" fmla="*/ f390 1 f249"/>
              <a:gd name="f484" fmla="*/ f391 1 f248"/>
              <a:gd name="f485" fmla="*/ f392 1 f249"/>
              <a:gd name="f486" fmla="*/ f393 1 f248"/>
              <a:gd name="f487" fmla="*/ f394 1 f249"/>
              <a:gd name="f488" fmla="*/ f395 1 f248"/>
              <a:gd name="f489" fmla="*/ f396 1 f249"/>
              <a:gd name="f490" fmla="*/ f397 1 f248"/>
              <a:gd name="f491" fmla="*/ f398 1 f248"/>
              <a:gd name="f492" fmla="*/ f399 1 f249"/>
              <a:gd name="f493" fmla="*/ f400 1 f248"/>
              <a:gd name="f494" fmla="*/ f401 1 f249"/>
              <a:gd name="f495" fmla="*/ f402 1 f248"/>
              <a:gd name="f496" fmla="*/ f403 1 f249"/>
              <a:gd name="f497" fmla="*/ f404 1 f248"/>
              <a:gd name="f498" fmla="*/ f405 1 f249"/>
              <a:gd name="f499" fmla="*/ f406 1 f248"/>
              <a:gd name="f500" fmla="*/ f407 1 f249"/>
              <a:gd name="f501" fmla="*/ f408 1 f248"/>
              <a:gd name="f502" fmla="*/ f409 1 f249"/>
              <a:gd name="f503" fmla="*/ f410 1 f248"/>
              <a:gd name="f504" fmla="*/ f411 1 f249"/>
              <a:gd name="f505" fmla="*/ f412 1 f248"/>
              <a:gd name="f506" fmla="*/ f413 1 f249"/>
              <a:gd name="f507" fmla="*/ f414 1 f248"/>
              <a:gd name="f508" fmla="*/ f415 1 f249"/>
              <a:gd name="f509" fmla="*/ f416 1 f248"/>
              <a:gd name="f510" fmla="*/ f417 1 f249"/>
              <a:gd name="f511" fmla="*/ f418 1 f249"/>
              <a:gd name="f512" fmla="*/ f419 1 f248"/>
              <a:gd name="f513" fmla="*/ f420 1 f248"/>
              <a:gd name="f514" fmla="*/ f421 1 f249"/>
              <a:gd name="f515" fmla="*/ f422 1 f248"/>
              <a:gd name="f516" fmla="*/ f423 1 f249"/>
              <a:gd name="f517" fmla="*/ f424 1 f248"/>
              <a:gd name="f518" fmla="*/ f425 1 f249"/>
              <a:gd name="f519" fmla="*/ f426 1 f248"/>
              <a:gd name="f520" fmla="*/ f427 1 f249"/>
              <a:gd name="f521" fmla="*/ f428 1 f249"/>
              <a:gd name="f522" fmla="*/ f429 f239 1"/>
              <a:gd name="f523" fmla="*/ f430 f239 1"/>
              <a:gd name="f524" fmla="*/ f432 f240 1"/>
              <a:gd name="f525" fmla="*/ f431 f240 1"/>
              <a:gd name="f526" fmla="*/ f433 f239 1"/>
              <a:gd name="f527" fmla="*/ f434 f240 1"/>
              <a:gd name="f528" fmla="*/ f435 f239 1"/>
              <a:gd name="f529" fmla="*/ f436 f240 1"/>
              <a:gd name="f530" fmla="*/ f437 f239 1"/>
              <a:gd name="f531" fmla="*/ f438 f240 1"/>
              <a:gd name="f532" fmla="*/ f439 f239 1"/>
              <a:gd name="f533" fmla="*/ f440 f240 1"/>
              <a:gd name="f534" fmla="*/ f441 f239 1"/>
              <a:gd name="f535" fmla="*/ f442 f240 1"/>
              <a:gd name="f536" fmla="*/ f443 f239 1"/>
              <a:gd name="f537" fmla="*/ f444 f240 1"/>
              <a:gd name="f538" fmla="*/ f445 f239 1"/>
              <a:gd name="f539" fmla="*/ f446 f240 1"/>
              <a:gd name="f540" fmla="*/ f447 f239 1"/>
              <a:gd name="f541" fmla="*/ f448 f240 1"/>
              <a:gd name="f542" fmla="*/ f449 f239 1"/>
              <a:gd name="f543" fmla="*/ f450 f240 1"/>
              <a:gd name="f544" fmla="*/ f451 f239 1"/>
              <a:gd name="f545" fmla="*/ f452 f240 1"/>
              <a:gd name="f546" fmla="*/ f453 f239 1"/>
              <a:gd name="f547" fmla="*/ f454 f239 1"/>
              <a:gd name="f548" fmla="*/ f455 f240 1"/>
              <a:gd name="f549" fmla="*/ f456 f239 1"/>
              <a:gd name="f550" fmla="*/ f457 f240 1"/>
              <a:gd name="f551" fmla="*/ f458 f239 1"/>
              <a:gd name="f552" fmla="*/ f459 f240 1"/>
              <a:gd name="f553" fmla="*/ f460 f239 1"/>
              <a:gd name="f554" fmla="*/ f461 f240 1"/>
              <a:gd name="f555" fmla="*/ f462 f239 1"/>
              <a:gd name="f556" fmla="*/ f463 f240 1"/>
              <a:gd name="f557" fmla="*/ f464 f239 1"/>
              <a:gd name="f558" fmla="*/ f465 f240 1"/>
              <a:gd name="f559" fmla="*/ f466 f239 1"/>
              <a:gd name="f560" fmla="*/ f467 f240 1"/>
              <a:gd name="f561" fmla="*/ f468 f239 1"/>
              <a:gd name="f562" fmla="*/ f469 f240 1"/>
              <a:gd name="f563" fmla="*/ f470 f239 1"/>
              <a:gd name="f564" fmla="*/ f471 f240 1"/>
              <a:gd name="f565" fmla="*/ f472 f239 1"/>
              <a:gd name="f566" fmla="*/ f473 f240 1"/>
              <a:gd name="f567" fmla="*/ f474 f239 1"/>
              <a:gd name="f568" fmla="*/ f475 f240 1"/>
              <a:gd name="f569" fmla="*/ f476 f239 1"/>
              <a:gd name="f570" fmla="*/ f477 f240 1"/>
              <a:gd name="f571" fmla="*/ f478 f239 1"/>
              <a:gd name="f572" fmla="*/ f479 f240 1"/>
              <a:gd name="f573" fmla="*/ f480 f239 1"/>
              <a:gd name="f574" fmla="*/ f481 f240 1"/>
              <a:gd name="f575" fmla="*/ f482 f239 1"/>
              <a:gd name="f576" fmla="*/ f483 f240 1"/>
              <a:gd name="f577" fmla="*/ f484 f239 1"/>
              <a:gd name="f578" fmla="*/ f485 f240 1"/>
              <a:gd name="f579" fmla="*/ f486 f239 1"/>
              <a:gd name="f580" fmla="*/ f487 f240 1"/>
              <a:gd name="f581" fmla="*/ f488 f239 1"/>
              <a:gd name="f582" fmla="*/ f489 f240 1"/>
              <a:gd name="f583" fmla="*/ f490 f239 1"/>
              <a:gd name="f584" fmla="*/ f491 f239 1"/>
              <a:gd name="f585" fmla="*/ f492 f240 1"/>
              <a:gd name="f586" fmla="*/ f493 f239 1"/>
              <a:gd name="f587" fmla="*/ f494 f240 1"/>
              <a:gd name="f588" fmla="*/ f495 f239 1"/>
              <a:gd name="f589" fmla="*/ f496 f240 1"/>
              <a:gd name="f590" fmla="*/ f497 f239 1"/>
              <a:gd name="f591" fmla="*/ f498 f240 1"/>
              <a:gd name="f592" fmla="*/ f499 f239 1"/>
              <a:gd name="f593" fmla="*/ f500 f240 1"/>
              <a:gd name="f594" fmla="*/ f501 f239 1"/>
              <a:gd name="f595" fmla="*/ f502 f240 1"/>
              <a:gd name="f596" fmla="*/ f503 f239 1"/>
              <a:gd name="f597" fmla="*/ f504 f240 1"/>
              <a:gd name="f598" fmla="*/ f505 f239 1"/>
              <a:gd name="f599" fmla="*/ f506 f240 1"/>
              <a:gd name="f600" fmla="*/ f507 f239 1"/>
              <a:gd name="f601" fmla="*/ f508 f240 1"/>
              <a:gd name="f602" fmla="*/ f509 f239 1"/>
              <a:gd name="f603" fmla="*/ f510 f240 1"/>
              <a:gd name="f604" fmla="*/ f511 f240 1"/>
              <a:gd name="f605" fmla="*/ f512 f239 1"/>
              <a:gd name="f606" fmla="*/ f513 f239 1"/>
              <a:gd name="f607" fmla="*/ f514 f240 1"/>
              <a:gd name="f608" fmla="*/ f515 f239 1"/>
              <a:gd name="f609" fmla="*/ f516 f240 1"/>
              <a:gd name="f610" fmla="*/ f517 f239 1"/>
              <a:gd name="f611" fmla="*/ f518 f240 1"/>
              <a:gd name="f612" fmla="*/ f519 f239 1"/>
              <a:gd name="f613" fmla="*/ f520 f240 1"/>
              <a:gd name="f614" fmla="*/ f521 f2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9">
                <a:pos x="f526" y="f527"/>
              </a:cxn>
              <a:cxn ang="f339">
                <a:pos x="f528" y="f529"/>
              </a:cxn>
              <a:cxn ang="f339">
                <a:pos x="f530" y="f531"/>
              </a:cxn>
              <a:cxn ang="f339">
                <a:pos x="f532" y="f533"/>
              </a:cxn>
              <a:cxn ang="f339">
                <a:pos x="f534" y="f535"/>
              </a:cxn>
              <a:cxn ang="f339">
                <a:pos x="f526" y="f527"/>
              </a:cxn>
              <a:cxn ang="f339">
                <a:pos x="f536" y="f537"/>
              </a:cxn>
              <a:cxn ang="f339">
                <a:pos x="f538" y="f539"/>
              </a:cxn>
              <a:cxn ang="f339">
                <a:pos x="f540" y="f541"/>
              </a:cxn>
              <a:cxn ang="f339">
                <a:pos x="f542" y="f543"/>
              </a:cxn>
              <a:cxn ang="f339">
                <a:pos x="f544" y="f545"/>
              </a:cxn>
              <a:cxn ang="f339">
                <a:pos x="f546" y="f545"/>
              </a:cxn>
              <a:cxn ang="f339">
                <a:pos x="f547" y="f548"/>
              </a:cxn>
              <a:cxn ang="f339">
                <a:pos x="f549" y="f550"/>
              </a:cxn>
              <a:cxn ang="f339">
                <a:pos x="f536" y="f537"/>
              </a:cxn>
              <a:cxn ang="f339">
                <a:pos x="f551" y="f552"/>
              </a:cxn>
              <a:cxn ang="f339">
                <a:pos x="f553" y="f554"/>
              </a:cxn>
              <a:cxn ang="f339">
                <a:pos x="f555" y="f556"/>
              </a:cxn>
              <a:cxn ang="f339">
                <a:pos x="f557" y="f558"/>
              </a:cxn>
              <a:cxn ang="f339">
                <a:pos x="f559" y="f560"/>
              </a:cxn>
              <a:cxn ang="f339">
                <a:pos x="f561" y="f562"/>
              </a:cxn>
              <a:cxn ang="f339">
                <a:pos x="f563" y="f564"/>
              </a:cxn>
              <a:cxn ang="f339">
                <a:pos x="f565" y="f566"/>
              </a:cxn>
              <a:cxn ang="f339">
                <a:pos x="f567" y="f568"/>
              </a:cxn>
              <a:cxn ang="f339">
                <a:pos x="f569" y="f570"/>
              </a:cxn>
              <a:cxn ang="f339">
                <a:pos x="f571" y="f572"/>
              </a:cxn>
              <a:cxn ang="f339">
                <a:pos x="f573" y="f574"/>
              </a:cxn>
              <a:cxn ang="f339">
                <a:pos x="f575" y="f576"/>
              </a:cxn>
              <a:cxn ang="f339">
                <a:pos x="f577" y="f578"/>
              </a:cxn>
              <a:cxn ang="f339">
                <a:pos x="f579" y="f580"/>
              </a:cxn>
              <a:cxn ang="f339">
                <a:pos x="f581" y="f582"/>
              </a:cxn>
              <a:cxn ang="f339">
                <a:pos x="f583" y="f545"/>
              </a:cxn>
              <a:cxn ang="f339">
                <a:pos x="f584" y="f545"/>
              </a:cxn>
              <a:cxn ang="f339">
                <a:pos x="f584" y="f585"/>
              </a:cxn>
              <a:cxn ang="f339">
                <a:pos x="f586" y="f587"/>
              </a:cxn>
              <a:cxn ang="f339">
                <a:pos x="f588" y="f589"/>
              </a:cxn>
              <a:cxn ang="f339">
                <a:pos x="f590" y="f591"/>
              </a:cxn>
              <a:cxn ang="f339">
                <a:pos x="f592" y="f593"/>
              </a:cxn>
              <a:cxn ang="f339">
                <a:pos x="f551" y="f552"/>
              </a:cxn>
              <a:cxn ang="f339">
                <a:pos x="f594" y="f595"/>
              </a:cxn>
              <a:cxn ang="f339">
                <a:pos x="f596" y="f597"/>
              </a:cxn>
              <a:cxn ang="f339">
                <a:pos x="f598" y="f599"/>
              </a:cxn>
              <a:cxn ang="f339">
                <a:pos x="f600" y="f601"/>
              </a:cxn>
              <a:cxn ang="f339">
                <a:pos x="f602" y="f603"/>
              </a:cxn>
              <a:cxn ang="f339">
                <a:pos x="f594" y="f595"/>
              </a:cxn>
              <a:cxn ang="f339">
                <a:pos x="f584" y="f604"/>
              </a:cxn>
              <a:cxn ang="f339">
                <a:pos x="f605" y="f604"/>
              </a:cxn>
              <a:cxn ang="f339">
                <a:pos x="f606" y="f607"/>
              </a:cxn>
              <a:cxn ang="f339">
                <a:pos x="f608" y="f609"/>
              </a:cxn>
              <a:cxn ang="f339">
                <a:pos x="f610" y="f611"/>
              </a:cxn>
              <a:cxn ang="f339">
                <a:pos x="f612" y="f613"/>
              </a:cxn>
              <a:cxn ang="f339">
                <a:pos x="f584" y="f614"/>
              </a:cxn>
            </a:cxnLst>
            <a:rect l="f522" t="f525" r="f523" b="f524"/>
            <a:pathLst>
              <a:path w="9263816" h="685800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37"/>
                  <a:pt x="f8" y="f9"/>
                </a:cubicBezTo>
                <a:close/>
                <a:moveTo>
                  <a:pt x="f38" y="f39"/>
                </a:moveTo>
                <a:cubicBezTo>
                  <a:pt x="f40" y="f41"/>
                  <a:pt x="f42" y="f43"/>
                  <a:pt x="f44" y="f4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lnTo>
                  <a:pt x="f58" y="f7"/>
                </a:lnTo>
                <a:lnTo>
                  <a:pt x="f59" y="f7"/>
                </a:lnTo>
                <a:lnTo>
                  <a:pt x="f60" y="f61"/>
                </a:lnTo>
                <a:cubicBezTo>
                  <a:pt x="f62" y="f63"/>
                  <a:pt x="f64" y="f65"/>
                  <a:pt x="f66" y="f67"/>
                </a:cubicBezTo>
                <a:cubicBezTo>
                  <a:pt x="f68" y="f69"/>
                  <a:pt x="f70" y="f71"/>
                  <a:pt x="f38" y="f39"/>
                </a:cubicBezTo>
                <a:close/>
                <a:moveTo>
                  <a:pt x="f72" y="f73"/>
                </a:move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91"/>
                </a:cubicBezTo>
                <a:cubicBezTo>
                  <a:pt x="f92" y="f93"/>
                  <a:pt x="f94" y="f95"/>
                  <a:pt x="f96" y="f97"/>
                </a:cubicBezTo>
                <a:cubicBezTo>
                  <a:pt x="f98" y="f99"/>
                  <a:pt x="f100" y="f101"/>
                  <a:pt x="f102" y="f103"/>
                </a:cubicBezTo>
                <a:cubicBezTo>
                  <a:pt x="f104" y="f105"/>
                  <a:pt x="f106" y="f107"/>
                  <a:pt x="f108" y="f109"/>
                </a:cubicBezTo>
                <a:cubicBezTo>
                  <a:pt x="f110" y="f111"/>
                  <a:pt x="f112" y="f113"/>
                  <a:pt x="f114" y="f115"/>
                </a:cubicBezTo>
                <a:cubicBezTo>
                  <a:pt x="f116" y="f117"/>
                  <a:pt x="f118" y="f119"/>
                  <a:pt x="f120" y="f121"/>
                </a:cubicBezTo>
                <a:cubicBezTo>
                  <a:pt x="f122" y="f123"/>
                  <a:pt x="f124" y="f125"/>
                  <a:pt x="f126" y="f127"/>
                </a:cubicBezTo>
                <a:lnTo>
                  <a:pt x="f128" y="f129"/>
                </a:lnTo>
                <a:cubicBezTo>
                  <a:pt x="f130" y="f131"/>
                  <a:pt x="f132" y="f133"/>
                  <a:pt x="f134" y="f135"/>
                </a:cubicBezTo>
                <a:cubicBezTo>
                  <a:pt x="f136" y="f137"/>
                  <a:pt x="f138" y="f139"/>
                  <a:pt x="f140" y="f141"/>
                </a:cubicBezTo>
                <a:cubicBezTo>
                  <a:pt x="f142" y="f143"/>
                  <a:pt x="f144" y="f145"/>
                  <a:pt x="f146" y="f147"/>
                </a:cubicBezTo>
                <a:cubicBezTo>
                  <a:pt x="f148" y="f149"/>
                  <a:pt x="f150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lnTo>
                  <a:pt x="f160" y="f7"/>
                </a:lnTo>
                <a:lnTo>
                  <a:pt x="f5" y="f7"/>
                </a:lnTo>
                <a:lnTo>
                  <a:pt x="f5" y="f161"/>
                </a:lnTo>
                <a:lnTo>
                  <a:pt x="f162" y="f163"/>
                </a:lnTo>
                <a:cubicBezTo>
                  <a:pt x="f164" y="f165"/>
                  <a:pt x="f166" y="f167"/>
                  <a:pt x="f168" y="f169"/>
                </a:cubicBezTo>
                <a:cubicBezTo>
                  <a:pt x="f170" y="f171"/>
                  <a:pt x="f172" y="f173"/>
                  <a:pt x="f174" y="f175"/>
                </a:cubicBezTo>
                <a:cubicBezTo>
                  <a:pt x="f176" y="f177"/>
                  <a:pt x="f178" y="f179"/>
                  <a:pt x="f180" y="f181"/>
                </a:cubicBezTo>
                <a:cubicBezTo>
                  <a:pt x="f182" y="f183"/>
                  <a:pt x="f184" y="f185"/>
                  <a:pt x="f72" y="f73"/>
                </a:cubicBezTo>
                <a:close/>
                <a:moveTo>
                  <a:pt x="f186" y="f187"/>
                </a:moveTo>
                <a:cubicBezTo>
                  <a:pt x="f188" y="f189"/>
                  <a:pt x="f190" y="f191"/>
                  <a:pt x="f192" y="f193"/>
                </a:cubicBezTo>
                <a:cubicBezTo>
                  <a:pt x="f194" y="f195"/>
                  <a:pt x="f196" y="f197"/>
                  <a:pt x="f198" y="f199"/>
                </a:cubicBezTo>
                <a:cubicBezTo>
                  <a:pt x="f200" y="f201"/>
                  <a:pt x="f202" y="f203"/>
                  <a:pt x="f204" y="f205"/>
                </a:cubicBezTo>
                <a:cubicBezTo>
                  <a:pt x="f206" y="f207"/>
                  <a:pt x="f208" y="f209"/>
                  <a:pt x="f210" y="f211"/>
                </a:cubicBezTo>
                <a:cubicBezTo>
                  <a:pt x="f212" y="f213"/>
                  <a:pt x="f214" y="f215"/>
                  <a:pt x="f186" y="f187"/>
                </a:cubicBezTo>
                <a:close/>
                <a:moveTo>
                  <a:pt x="f5" y="f5"/>
                </a:moveTo>
                <a:lnTo>
                  <a:pt x="f216" y="f5"/>
                </a:lnTo>
                <a:lnTo>
                  <a:pt x="f217" y="f218"/>
                </a:lnTo>
                <a:cubicBezTo>
                  <a:pt x="f219" y="f220"/>
                  <a:pt x="f221" y="f222"/>
                  <a:pt x="f223" y="f224"/>
                </a:cubicBezTo>
                <a:cubicBezTo>
                  <a:pt x="f225" y="f226"/>
                  <a:pt x="f227" y="f228"/>
                  <a:pt x="f229" y="f230"/>
                </a:cubicBezTo>
                <a:cubicBezTo>
                  <a:pt x="f231" y="f232"/>
                  <a:pt x="f233" y="f234"/>
                  <a:pt x="f235" y="f236"/>
                </a:cubicBezTo>
                <a:lnTo>
                  <a:pt x="f5" y="f2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D358F8-F9B5-D3FF-35F2-63A2C8DFAE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09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0D2FFC4-DA7B-4BDE-A88B-F99F62EBCEB7}" type="datetime1">
              <a:rPr lang="en-US"/>
              <a:pPr lvl="0"/>
              <a:t>9/29/2023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802700-95AD-904F-D608-8E52AD845A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B75171-8A4F-68F1-EDAA-C93507C3C0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134596" y="6356351"/>
            <a:ext cx="14477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39CF23F-8AE7-4CC3-9D55-DFD4B04CA5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745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6D9096FD-11BE-50AB-1999-C69ED90EDC8A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59C0B60D-22E5-85AA-F7B8-4A77E943D744}"/>
              </a:ext>
            </a:extLst>
          </p:cNvPr>
          <p:cNvSpPr/>
          <p:nvPr/>
        </p:nvSpPr>
        <p:spPr>
          <a:xfrm>
            <a:off x="0" y="232970"/>
            <a:ext cx="9560472" cy="6625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263816"/>
              <a:gd name="f7" fmla="val 6858000"/>
              <a:gd name="f8" fmla="val 8831314"/>
              <a:gd name="f9" fmla="val 5943878"/>
              <a:gd name="f10" fmla="val 8964281"/>
              <a:gd name="f11" fmla="val 5927490"/>
              <a:gd name="f12" fmla="val 9096260"/>
              <a:gd name="f13" fmla="val 5981362"/>
              <a:gd name="f14" fmla="val 9179783"/>
              <a:gd name="f15" fmla="val 6086141"/>
              <a:gd name="f16" fmla="val 9224074"/>
              <a:gd name="f17" fmla="val 6141769"/>
              <a:gd name="f18" fmla="val 9252211"/>
              <a:gd name="f19" fmla="val 6208560"/>
              <a:gd name="f20" fmla="val 9260887"/>
              <a:gd name="f21" fmla="val 6279156"/>
              <a:gd name="f22" fmla="val 9286897"/>
              <a:gd name="f23" fmla="val 6490362"/>
              <a:gd name="f24" fmla="val 9136845"/>
              <a:gd name="f25" fmla="val 6682672"/>
              <a:gd name="f26" fmla="val 8925621"/>
              <a:gd name="f27" fmla="val 6708712"/>
              <a:gd name="f28" fmla="val 8714398"/>
              <a:gd name="f29" fmla="val 6734766"/>
              <a:gd name="f30" fmla="val 8522062"/>
              <a:gd name="f31" fmla="val 6584655"/>
              <a:gd name="f32" fmla="val 8496050"/>
              <a:gd name="f33" fmla="val 6373449"/>
              <a:gd name="f34" fmla="val 8470038"/>
              <a:gd name="f35" fmla="val 6162229"/>
              <a:gd name="f36" fmla="val 8620090"/>
              <a:gd name="f37" fmla="val 5969920"/>
              <a:gd name="f38" fmla="val 7397485"/>
              <a:gd name="f39" fmla="val 5931706"/>
              <a:gd name="f40" fmla="val 7598431"/>
              <a:gd name="f41" fmla="val 5931157"/>
              <a:gd name="f42" fmla="val 7792965"/>
              <a:gd name="f43" fmla="val 6024548"/>
              <a:gd name="f44" fmla="val 7917779"/>
              <a:gd name="f45" fmla="val 6191864"/>
              <a:gd name="f46" fmla="val 7959204"/>
              <a:gd name="f47" fmla="val 6247714"/>
              <a:gd name="f48" fmla="val 7991530"/>
              <a:gd name="f49" fmla="val 6309792"/>
              <a:gd name="f50" fmla="val 8013467"/>
              <a:gd name="f51" fmla="val 6375784"/>
              <a:gd name="f52" fmla="val 8055425"/>
              <a:gd name="f53" fmla="val 6502973"/>
              <a:gd name="f54" fmla="val 8055748"/>
              <a:gd name="f55" fmla="val 6633888"/>
              <a:gd name="f56" fmla="val 8021879"/>
              <a:gd name="f57" fmla="val 6753751"/>
              <a:gd name="f58" fmla="val 7981316"/>
              <a:gd name="f59" fmla="val 6819486"/>
              <a:gd name="f60" fmla="val 6785199"/>
              <a:gd name="f61" fmla="val 6781101"/>
              <a:gd name="f62" fmla="val 6673307"/>
              <a:gd name="f63" fmla="val 6441922"/>
              <a:gd name="f64" fmla="val 6857485"/>
              <a:gd name="f65" fmla="val 6076251"/>
              <a:gd name="f66" fmla="val 7196747"/>
              <a:gd name="f67" fmla="val 5964309"/>
              <a:gd name="f68" fmla="val 7262809"/>
              <a:gd name="f69" fmla="val 5942509"/>
              <a:gd name="f70" fmla="val 7330503"/>
              <a:gd name="f71" fmla="val 5931889"/>
              <a:gd name="f72" fmla="val 1505570"/>
              <a:gd name="f73" fmla="val 227178"/>
              <a:gd name="f74" fmla="val 1691018"/>
              <a:gd name="f75" fmla="val 218628"/>
              <a:gd name="f76" fmla="val 1889853"/>
              <a:gd name="f77" fmla="val 275403"/>
              <a:gd name="f78" fmla="val 2026489"/>
              <a:gd name="f79" fmla="val 392370"/>
              <a:gd name="f80" fmla="val 2369898"/>
              <a:gd name="f81" fmla="val 685965"/>
              <a:gd name="f82" fmla="val 2078266"/>
              <a:gd name="f83" fmla="val 1147857"/>
              <a:gd name="f84" fmla="val 2444553"/>
              <a:gd name="f85" fmla="val 1654853"/>
              <a:gd name="f86" fmla="val 2492906"/>
              <a:gd name="f87" fmla="val 1721679"/>
              <a:gd name="f88" fmla="val 2800482"/>
              <a:gd name="f89" fmla="val 2144546"/>
              <a:gd name="f90" fmla="val 3183153"/>
              <a:gd name="f91" fmla="val 2116208"/>
              <a:gd name="f92" fmla="val 3673561"/>
              <a:gd name="f93" fmla="val 2080541"/>
              <a:gd name="f94" fmla="val 3723222"/>
              <a:gd name="f95" fmla="val 1441614"/>
              <a:gd name="f96" fmla="val 4288384"/>
              <a:gd name="f97" fmla="val 1291908"/>
              <a:gd name="f98" fmla="val 4689065"/>
              <a:gd name="f99" fmla="val 1185875"/>
              <a:gd name="f100" fmla="val 5207943"/>
              <a:gd name="f101" fmla="val 1366633"/>
              <a:gd name="f102" fmla="val 5472602"/>
              <a:gd name="f103" fmla="val 1697818"/>
              <a:gd name="f104" fmla="val 5891294"/>
              <a:gd name="f105" fmla="val 2221754"/>
              <a:gd name="f106" fmla="val 5408012"/>
              <a:gd name="f107" fmla="val 2790179"/>
              <a:gd name="f108" fmla="val 5844697"/>
              <a:gd name="f109" fmla="val 3444791"/>
              <a:gd name="f110" fmla="val 6149900"/>
              <a:gd name="f111" fmla="val 3902467"/>
              <a:gd name="f112" fmla="val 6672672"/>
              <a:gd name="f113" fmla="val 4053594"/>
              <a:gd name="f114" fmla="val 6715674"/>
              <a:gd name="f115" fmla="val 4065208"/>
              <a:gd name="f116" fmla="val 7326423"/>
              <a:gd name="f117" fmla="val 4232519"/>
              <a:gd name="f118" fmla="val 7677158"/>
              <a:gd name="f119" fmla="val 3817020"/>
              <a:gd name="f120" fmla="val 8130429"/>
              <a:gd name="f121" fmla="val 4101787"/>
              <a:gd name="f122" fmla="val 8226340"/>
              <a:gd name="f123" fmla="val 4161985"/>
              <a:gd name="f124" fmla="val 8536372"/>
              <a:gd name="f125" fmla="val 4356819"/>
              <a:gd name="f126" fmla="val 8624630"/>
              <a:gd name="f127" fmla="val 4686202"/>
              <a:gd name="f128" fmla="val 8623843"/>
              <a:gd name="f129" fmla="val 4685749"/>
              <a:gd name="f130" fmla="val 8636924"/>
              <a:gd name="f131" fmla="val 4734567"/>
              <a:gd name="f132" fmla="val 8644635"/>
              <a:gd name="f133" fmla="val 4784678"/>
              <a:gd name="f134" fmla="val 8646859"/>
              <a:gd name="f135" fmla="val 4835156"/>
              <a:gd name="f136" fmla="val 8662596"/>
              <a:gd name="f137" fmla="val 5196604"/>
              <a:gd name="f138" fmla="val 8398383"/>
              <a:gd name="f139" fmla="val 5562326"/>
              <a:gd name="f140" fmla="val 8079403"/>
              <a:gd name="f141" fmla="val 5661624"/>
              <a:gd name="f142" fmla="val 7649807"/>
              <a:gd name="f143" fmla="val 5795217"/>
              <a:gd name="f144" fmla="val 7430996"/>
              <a:gd name="f145" fmla="val 5350293"/>
              <a:gd name="f146" fmla="val 6833105"/>
              <a:gd name="f147" fmla="val 5397208"/>
              <a:gd name="f148" fmla="val 6519033"/>
              <a:gd name="f149" fmla="val 5421527"/>
              <a:gd name="f150" fmla="val 6056658"/>
              <a:gd name="f151" fmla="val 5595550"/>
              <a:gd name="f152" fmla="val 5900832"/>
              <a:gd name="f153" fmla="val 5944462"/>
              <a:gd name="f154" fmla="val 5770548"/>
              <a:gd name="f155" fmla="val 6236600"/>
              <a:gd name="f156" fmla="val 5916359"/>
              <a:gd name="f157" fmla="val 6515160"/>
              <a:gd name="f158" fmla="val 6067212"/>
              <a:gd name="f159" fmla="val 6811916"/>
              <a:gd name="f160" fmla="val 6089565"/>
              <a:gd name="f161" fmla="val 2181377"/>
              <a:gd name="f162" fmla="val 73069"/>
              <a:gd name="f163" fmla="val 2215839"/>
              <a:gd name="f164" fmla="val 165116"/>
              <a:gd name="f165" fmla="val 2251829"/>
              <a:gd name="f166" fmla="val 254486"/>
              <a:gd name="f167" fmla="val 2263171"/>
              <a:gd name="f168" fmla="val 335445"/>
              <a:gd name="f169" fmla="val 2237140"/>
              <a:gd name="f170" fmla="val 594718"/>
              <a:gd name="f171" fmla="val 2153707"/>
              <a:gd name="f172" fmla="val 688441"/>
              <a:gd name="f173" fmla="val 1733807"/>
              <a:gd name="f174" fmla="val 752878"/>
              <a:gd name="f175" fmla="val 1445285"/>
              <a:gd name="f176" fmla="val 925059"/>
              <a:gd name="f177" fmla="val 674068"/>
              <a:gd name="f178" fmla="val 975076"/>
              <a:gd name="f179" fmla="val 456292"/>
              <a:gd name="f180" fmla="val 1202551"/>
              <a:gd name="f181" fmla="val 314229"/>
              <a:gd name="f182" fmla="val 1287853"/>
              <a:gd name="f183" fmla="val 260956"/>
              <a:gd name="f184" fmla="val 1394302"/>
              <a:gd name="f185" fmla="val 232308"/>
              <a:gd name="f186" fmla="val 3142509"/>
              <a:gd name="f187" fmla="val 68854"/>
              <a:gd name="f188" fmla="val 3275474"/>
              <a:gd name="f189" fmla="val 52467"/>
              <a:gd name="f190" fmla="val 3407455"/>
              <a:gd name="f191" fmla="val 106339"/>
              <a:gd name="f192" fmla="val 3490978"/>
              <a:gd name="f193" fmla="val 211117"/>
              <a:gd name="f194" fmla="val 3535271"/>
              <a:gd name="f195" fmla="val 266744"/>
              <a:gd name="f196" fmla="val 3563404"/>
              <a:gd name="f197" fmla="val 333535"/>
              <a:gd name="f198" fmla="val 3572083"/>
              <a:gd name="f199" fmla="val 404131"/>
              <a:gd name="f200" fmla="val 3598092"/>
              <a:gd name="f201" fmla="val 615337"/>
              <a:gd name="f202" fmla="val 3448040"/>
              <a:gd name="f203" fmla="val 807648"/>
              <a:gd name="f204" fmla="val 3236814"/>
              <a:gd name="f205" fmla="val 833688"/>
              <a:gd name="f206" fmla="val 3025594"/>
              <a:gd name="f207" fmla="val 859741"/>
              <a:gd name="f208" fmla="val 2833255"/>
              <a:gd name="f209" fmla="val 709631"/>
              <a:gd name="f210" fmla="val 2807245"/>
              <a:gd name="f211" fmla="val 498425"/>
              <a:gd name="f212" fmla="val 2781232"/>
              <a:gd name="f213" fmla="val 287207"/>
              <a:gd name="f214" fmla="val 2931283"/>
              <a:gd name="f215" fmla="val 94896"/>
              <a:gd name="f216" fmla="val 39858"/>
              <a:gd name="f217" fmla="val 65022"/>
              <a:gd name="f218" fmla="val 5834"/>
              <a:gd name="f219" fmla="val 191545"/>
              <a:gd name="f220" fmla="val 45606"/>
              <a:gd name="f221" fmla="val 305874"/>
              <a:gd name="f222" fmla="val 124173"/>
              <a:gd name="f223" fmla="val 389258"/>
              <a:gd name="f224" fmla="val 235630"/>
              <a:gd name="f225" fmla="val 430983"/>
              <a:gd name="f226" fmla="val 291600"/>
              <a:gd name="f227" fmla="val 463360"/>
              <a:gd name="f228" fmla="val 353876"/>
              <a:gd name="f229" fmla="val 485484"/>
              <a:gd name="f230" fmla="val 420070"/>
              <a:gd name="f231" fmla="val 597711"/>
              <a:gd name="f232" fmla="val 759508"/>
              <a:gd name="f233" fmla="val 413661"/>
              <a:gd name="f234" fmla="val 1125662"/>
              <a:gd name="f235" fmla="val 74229"/>
              <a:gd name="f236" fmla="val 1237955"/>
              <a:gd name="f237" fmla="val 1254477"/>
              <a:gd name="f238" fmla="+- 0 0 -90"/>
              <a:gd name="f239" fmla="*/ f3 1 9263816"/>
              <a:gd name="f240" fmla="*/ f4 1 6858000"/>
              <a:gd name="f241" fmla="val f5"/>
              <a:gd name="f242" fmla="val f6"/>
              <a:gd name="f243" fmla="val f7"/>
              <a:gd name="f244" fmla="*/ f238 f0 1"/>
              <a:gd name="f245" fmla="+- f243 0 f241"/>
              <a:gd name="f246" fmla="+- f242 0 f241"/>
              <a:gd name="f247" fmla="*/ f244 1 f2"/>
              <a:gd name="f248" fmla="*/ f246 1 9263816"/>
              <a:gd name="f249" fmla="*/ f245 1 6858000"/>
              <a:gd name="f250" fmla="*/ 8831314 f246 1"/>
              <a:gd name="f251" fmla="*/ 5943878 f245 1"/>
              <a:gd name="f252" fmla="*/ 9179783 f246 1"/>
              <a:gd name="f253" fmla="*/ 6086141 f245 1"/>
              <a:gd name="f254" fmla="*/ 9260887 f246 1"/>
              <a:gd name="f255" fmla="*/ 6279156 f245 1"/>
              <a:gd name="f256" fmla="*/ 8925621 f246 1"/>
              <a:gd name="f257" fmla="*/ 6708712 f245 1"/>
              <a:gd name="f258" fmla="*/ 8496050 f246 1"/>
              <a:gd name="f259" fmla="*/ 6373449 f245 1"/>
              <a:gd name="f260" fmla="*/ 7397485 f246 1"/>
              <a:gd name="f261" fmla="*/ 5931706 f245 1"/>
              <a:gd name="f262" fmla="*/ 7917779 f246 1"/>
              <a:gd name="f263" fmla="*/ 6191864 f245 1"/>
              <a:gd name="f264" fmla="*/ 8013467 f246 1"/>
              <a:gd name="f265" fmla="*/ 6375784 f245 1"/>
              <a:gd name="f266" fmla="*/ 8021879 f246 1"/>
              <a:gd name="f267" fmla="*/ 6753751 f245 1"/>
              <a:gd name="f268" fmla="*/ 7981316 f246 1"/>
              <a:gd name="f269" fmla="*/ 6858000 f245 1"/>
              <a:gd name="f270" fmla="*/ 6819486 f246 1"/>
              <a:gd name="f271" fmla="*/ 6785199 f246 1"/>
              <a:gd name="f272" fmla="*/ 6781101 f245 1"/>
              <a:gd name="f273" fmla="*/ 7196747 f246 1"/>
              <a:gd name="f274" fmla="*/ 5964309 f245 1"/>
              <a:gd name="f275" fmla="*/ 1505570 f246 1"/>
              <a:gd name="f276" fmla="*/ 227178 f245 1"/>
              <a:gd name="f277" fmla="*/ 2026489 f246 1"/>
              <a:gd name="f278" fmla="*/ 392370 f245 1"/>
              <a:gd name="f279" fmla="*/ 2444553 f246 1"/>
              <a:gd name="f280" fmla="*/ 1654853 f245 1"/>
              <a:gd name="f281" fmla="*/ 3183153 f246 1"/>
              <a:gd name="f282" fmla="*/ 2116208 f245 1"/>
              <a:gd name="f283" fmla="*/ 4288384 f246 1"/>
              <a:gd name="f284" fmla="*/ 1291908 f245 1"/>
              <a:gd name="f285" fmla="*/ 5472602 f246 1"/>
              <a:gd name="f286" fmla="*/ 1697818 f245 1"/>
              <a:gd name="f287" fmla="*/ 5844697 f246 1"/>
              <a:gd name="f288" fmla="*/ 3444791 f245 1"/>
              <a:gd name="f289" fmla="*/ 6715674 f246 1"/>
              <a:gd name="f290" fmla="*/ 4065208 f245 1"/>
              <a:gd name="f291" fmla="*/ 8130429 f246 1"/>
              <a:gd name="f292" fmla="*/ 4101787 f245 1"/>
              <a:gd name="f293" fmla="*/ 8624630 f246 1"/>
              <a:gd name="f294" fmla="*/ 4686202 f245 1"/>
              <a:gd name="f295" fmla="*/ 8623843 f246 1"/>
              <a:gd name="f296" fmla="*/ 4685749 f245 1"/>
              <a:gd name="f297" fmla="*/ 8646859 f246 1"/>
              <a:gd name="f298" fmla="*/ 4835156 f245 1"/>
              <a:gd name="f299" fmla="*/ 8079403 f246 1"/>
              <a:gd name="f300" fmla="*/ 5661624 f245 1"/>
              <a:gd name="f301" fmla="*/ 6833105 f246 1"/>
              <a:gd name="f302" fmla="*/ 5397208 f245 1"/>
              <a:gd name="f303" fmla="*/ 5900832 f246 1"/>
              <a:gd name="f304" fmla="*/ 5944462 f245 1"/>
              <a:gd name="f305" fmla="*/ 6067212 f246 1"/>
              <a:gd name="f306" fmla="*/ 6811916 f245 1"/>
              <a:gd name="f307" fmla="*/ 6089565 f246 1"/>
              <a:gd name="f308" fmla="*/ 0 f246 1"/>
              <a:gd name="f309" fmla="*/ 2181377 f245 1"/>
              <a:gd name="f310" fmla="*/ 73069 f246 1"/>
              <a:gd name="f311" fmla="*/ 2215839 f245 1"/>
              <a:gd name="f312" fmla="*/ 335445 f246 1"/>
              <a:gd name="f313" fmla="*/ 2237140 f245 1"/>
              <a:gd name="f314" fmla="*/ 752878 f246 1"/>
              <a:gd name="f315" fmla="*/ 1445285 f245 1"/>
              <a:gd name="f316" fmla="*/ 1202551 f246 1"/>
              <a:gd name="f317" fmla="*/ 314229 f245 1"/>
              <a:gd name="f318" fmla="*/ 3142509 f246 1"/>
              <a:gd name="f319" fmla="*/ 68854 f245 1"/>
              <a:gd name="f320" fmla="*/ 3490978 f246 1"/>
              <a:gd name="f321" fmla="*/ 211117 f245 1"/>
              <a:gd name="f322" fmla="*/ 3572083 f246 1"/>
              <a:gd name="f323" fmla="*/ 404131 f245 1"/>
              <a:gd name="f324" fmla="*/ 3236814 f246 1"/>
              <a:gd name="f325" fmla="*/ 833688 f245 1"/>
              <a:gd name="f326" fmla="*/ 2807245 f246 1"/>
              <a:gd name="f327" fmla="*/ 498425 f245 1"/>
              <a:gd name="f328" fmla="*/ 0 f245 1"/>
              <a:gd name="f329" fmla="*/ 39858 f246 1"/>
              <a:gd name="f330" fmla="*/ 65022 f246 1"/>
              <a:gd name="f331" fmla="*/ 5834 f245 1"/>
              <a:gd name="f332" fmla="*/ 389258 f246 1"/>
              <a:gd name="f333" fmla="*/ 235630 f245 1"/>
              <a:gd name="f334" fmla="*/ 485484 f246 1"/>
              <a:gd name="f335" fmla="*/ 420070 f245 1"/>
              <a:gd name="f336" fmla="*/ 74229 f246 1"/>
              <a:gd name="f337" fmla="*/ 1237955 f245 1"/>
              <a:gd name="f338" fmla="*/ 1254477 f245 1"/>
              <a:gd name="f339" fmla="+- f247 0 f1"/>
              <a:gd name="f340" fmla="*/ f250 1 9263816"/>
              <a:gd name="f341" fmla="*/ f251 1 6858000"/>
              <a:gd name="f342" fmla="*/ f252 1 9263816"/>
              <a:gd name="f343" fmla="*/ f253 1 6858000"/>
              <a:gd name="f344" fmla="*/ f254 1 9263816"/>
              <a:gd name="f345" fmla="*/ f255 1 6858000"/>
              <a:gd name="f346" fmla="*/ f256 1 9263816"/>
              <a:gd name="f347" fmla="*/ f257 1 6858000"/>
              <a:gd name="f348" fmla="*/ f258 1 9263816"/>
              <a:gd name="f349" fmla="*/ f259 1 6858000"/>
              <a:gd name="f350" fmla="*/ f260 1 9263816"/>
              <a:gd name="f351" fmla="*/ f261 1 6858000"/>
              <a:gd name="f352" fmla="*/ f262 1 9263816"/>
              <a:gd name="f353" fmla="*/ f263 1 6858000"/>
              <a:gd name="f354" fmla="*/ f264 1 9263816"/>
              <a:gd name="f355" fmla="*/ f265 1 6858000"/>
              <a:gd name="f356" fmla="*/ f266 1 9263816"/>
              <a:gd name="f357" fmla="*/ f267 1 6858000"/>
              <a:gd name="f358" fmla="*/ f268 1 9263816"/>
              <a:gd name="f359" fmla="*/ f269 1 6858000"/>
              <a:gd name="f360" fmla="*/ f270 1 9263816"/>
              <a:gd name="f361" fmla="*/ f271 1 9263816"/>
              <a:gd name="f362" fmla="*/ f272 1 6858000"/>
              <a:gd name="f363" fmla="*/ f273 1 9263816"/>
              <a:gd name="f364" fmla="*/ f274 1 6858000"/>
              <a:gd name="f365" fmla="*/ f275 1 9263816"/>
              <a:gd name="f366" fmla="*/ f276 1 6858000"/>
              <a:gd name="f367" fmla="*/ f277 1 9263816"/>
              <a:gd name="f368" fmla="*/ f278 1 6858000"/>
              <a:gd name="f369" fmla="*/ f279 1 9263816"/>
              <a:gd name="f370" fmla="*/ f280 1 6858000"/>
              <a:gd name="f371" fmla="*/ f281 1 9263816"/>
              <a:gd name="f372" fmla="*/ f282 1 6858000"/>
              <a:gd name="f373" fmla="*/ f283 1 9263816"/>
              <a:gd name="f374" fmla="*/ f284 1 6858000"/>
              <a:gd name="f375" fmla="*/ f285 1 9263816"/>
              <a:gd name="f376" fmla="*/ f286 1 6858000"/>
              <a:gd name="f377" fmla="*/ f287 1 9263816"/>
              <a:gd name="f378" fmla="*/ f288 1 6858000"/>
              <a:gd name="f379" fmla="*/ f289 1 9263816"/>
              <a:gd name="f380" fmla="*/ f290 1 6858000"/>
              <a:gd name="f381" fmla="*/ f291 1 9263816"/>
              <a:gd name="f382" fmla="*/ f292 1 6858000"/>
              <a:gd name="f383" fmla="*/ f293 1 9263816"/>
              <a:gd name="f384" fmla="*/ f294 1 6858000"/>
              <a:gd name="f385" fmla="*/ f295 1 9263816"/>
              <a:gd name="f386" fmla="*/ f296 1 6858000"/>
              <a:gd name="f387" fmla="*/ f297 1 9263816"/>
              <a:gd name="f388" fmla="*/ f298 1 6858000"/>
              <a:gd name="f389" fmla="*/ f299 1 9263816"/>
              <a:gd name="f390" fmla="*/ f300 1 6858000"/>
              <a:gd name="f391" fmla="*/ f301 1 9263816"/>
              <a:gd name="f392" fmla="*/ f302 1 6858000"/>
              <a:gd name="f393" fmla="*/ f303 1 9263816"/>
              <a:gd name="f394" fmla="*/ f304 1 6858000"/>
              <a:gd name="f395" fmla="*/ f305 1 9263816"/>
              <a:gd name="f396" fmla="*/ f306 1 6858000"/>
              <a:gd name="f397" fmla="*/ f307 1 9263816"/>
              <a:gd name="f398" fmla="*/ f308 1 9263816"/>
              <a:gd name="f399" fmla="*/ f309 1 6858000"/>
              <a:gd name="f400" fmla="*/ f310 1 9263816"/>
              <a:gd name="f401" fmla="*/ f311 1 6858000"/>
              <a:gd name="f402" fmla="*/ f312 1 9263816"/>
              <a:gd name="f403" fmla="*/ f313 1 6858000"/>
              <a:gd name="f404" fmla="*/ f314 1 9263816"/>
              <a:gd name="f405" fmla="*/ f315 1 6858000"/>
              <a:gd name="f406" fmla="*/ f316 1 9263816"/>
              <a:gd name="f407" fmla="*/ f317 1 6858000"/>
              <a:gd name="f408" fmla="*/ f318 1 9263816"/>
              <a:gd name="f409" fmla="*/ f319 1 6858000"/>
              <a:gd name="f410" fmla="*/ f320 1 9263816"/>
              <a:gd name="f411" fmla="*/ f321 1 6858000"/>
              <a:gd name="f412" fmla="*/ f322 1 9263816"/>
              <a:gd name="f413" fmla="*/ f323 1 6858000"/>
              <a:gd name="f414" fmla="*/ f324 1 9263816"/>
              <a:gd name="f415" fmla="*/ f325 1 6858000"/>
              <a:gd name="f416" fmla="*/ f326 1 9263816"/>
              <a:gd name="f417" fmla="*/ f327 1 6858000"/>
              <a:gd name="f418" fmla="*/ f328 1 6858000"/>
              <a:gd name="f419" fmla="*/ f329 1 9263816"/>
              <a:gd name="f420" fmla="*/ f330 1 9263816"/>
              <a:gd name="f421" fmla="*/ f331 1 6858000"/>
              <a:gd name="f422" fmla="*/ f332 1 9263816"/>
              <a:gd name="f423" fmla="*/ f333 1 6858000"/>
              <a:gd name="f424" fmla="*/ f334 1 9263816"/>
              <a:gd name="f425" fmla="*/ f335 1 6858000"/>
              <a:gd name="f426" fmla="*/ f336 1 9263816"/>
              <a:gd name="f427" fmla="*/ f337 1 6858000"/>
              <a:gd name="f428" fmla="*/ f338 1 6858000"/>
              <a:gd name="f429" fmla="*/ f241 1 f248"/>
              <a:gd name="f430" fmla="*/ f242 1 f248"/>
              <a:gd name="f431" fmla="*/ f241 1 f249"/>
              <a:gd name="f432" fmla="*/ f243 1 f249"/>
              <a:gd name="f433" fmla="*/ f340 1 f248"/>
              <a:gd name="f434" fmla="*/ f341 1 f249"/>
              <a:gd name="f435" fmla="*/ f342 1 f248"/>
              <a:gd name="f436" fmla="*/ f343 1 f249"/>
              <a:gd name="f437" fmla="*/ f344 1 f248"/>
              <a:gd name="f438" fmla="*/ f345 1 f249"/>
              <a:gd name="f439" fmla="*/ f346 1 f248"/>
              <a:gd name="f440" fmla="*/ f347 1 f249"/>
              <a:gd name="f441" fmla="*/ f348 1 f248"/>
              <a:gd name="f442" fmla="*/ f349 1 f249"/>
              <a:gd name="f443" fmla="*/ f350 1 f248"/>
              <a:gd name="f444" fmla="*/ f351 1 f249"/>
              <a:gd name="f445" fmla="*/ f352 1 f248"/>
              <a:gd name="f446" fmla="*/ f353 1 f249"/>
              <a:gd name="f447" fmla="*/ f354 1 f248"/>
              <a:gd name="f448" fmla="*/ f355 1 f249"/>
              <a:gd name="f449" fmla="*/ f356 1 f248"/>
              <a:gd name="f450" fmla="*/ f357 1 f249"/>
              <a:gd name="f451" fmla="*/ f358 1 f248"/>
              <a:gd name="f452" fmla="*/ f359 1 f249"/>
              <a:gd name="f453" fmla="*/ f360 1 f248"/>
              <a:gd name="f454" fmla="*/ f361 1 f248"/>
              <a:gd name="f455" fmla="*/ f362 1 f249"/>
              <a:gd name="f456" fmla="*/ f363 1 f248"/>
              <a:gd name="f457" fmla="*/ f364 1 f249"/>
              <a:gd name="f458" fmla="*/ f365 1 f248"/>
              <a:gd name="f459" fmla="*/ f366 1 f249"/>
              <a:gd name="f460" fmla="*/ f367 1 f248"/>
              <a:gd name="f461" fmla="*/ f368 1 f249"/>
              <a:gd name="f462" fmla="*/ f369 1 f248"/>
              <a:gd name="f463" fmla="*/ f370 1 f249"/>
              <a:gd name="f464" fmla="*/ f371 1 f248"/>
              <a:gd name="f465" fmla="*/ f372 1 f249"/>
              <a:gd name="f466" fmla="*/ f373 1 f248"/>
              <a:gd name="f467" fmla="*/ f374 1 f249"/>
              <a:gd name="f468" fmla="*/ f375 1 f248"/>
              <a:gd name="f469" fmla="*/ f376 1 f249"/>
              <a:gd name="f470" fmla="*/ f377 1 f248"/>
              <a:gd name="f471" fmla="*/ f378 1 f249"/>
              <a:gd name="f472" fmla="*/ f379 1 f248"/>
              <a:gd name="f473" fmla="*/ f380 1 f249"/>
              <a:gd name="f474" fmla="*/ f381 1 f248"/>
              <a:gd name="f475" fmla="*/ f382 1 f249"/>
              <a:gd name="f476" fmla="*/ f383 1 f248"/>
              <a:gd name="f477" fmla="*/ f384 1 f249"/>
              <a:gd name="f478" fmla="*/ f385 1 f248"/>
              <a:gd name="f479" fmla="*/ f386 1 f249"/>
              <a:gd name="f480" fmla="*/ f387 1 f248"/>
              <a:gd name="f481" fmla="*/ f388 1 f249"/>
              <a:gd name="f482" fmla="*/ f389 1 f248"/>
              <a:gd name="f483" fmla="*/ f390 1 f249"/>
              <a:gd name="f484" fmla="*/ f391 1 f248"/>
              <a:gd name="f485" fmla="*/ f392 1 f249"/>
              <a:gd name="f486" fmla="*/ f393 1 f248"/>
              <a:gd name="f487" fmla="*/ f394 1 f249"/>
              <a:gd name="f488" fmla="*/ f395 1 f248"/>
              <a:gd name="f489" fmla="*/ f396 1 f249"/>
              <a:gd name="f490" fmla="*/ f397 1 f248"/>
              <a:gd name="f491" fmla="*/ f398 1 f248"/>
              <a:gd name="f492" fmla="*/ f399 1 f249"/>
              <a:gd name="f493" fmla="*/ f400 1 f248"/>
              <a:gd name="f494" fmla="*/ f401 1 f249"/>
              <a:gd name="f495" fmla="*/ f402 1 f248"/>
              <a:gd name="f496" fmla="*/ f403 1 f249"/>
              <a:gd name="f497" fmla="*/ f404 1 f248"/>
              <a:gd name="f498" fmla="*/ f405 1 f249"/>
              <a:gd name="f499" fmla="*/ f406 1 f248"/>
              <a:gd name="f500" fmla="*/ f407 1 f249"/>
              <a:gd name="f501" fmla="*/ f408 1 f248"/>
              <a:gd name="f502" fmla="*/ f409 1 f249"/>
              <a:gd name="f503" fmla="*/ f410 1 f248"/>
              <a:gd name="f504" fmla="*/ f411 1 f249"/>
              <a:gd name="f505" fmla="*/ f412 1 f248"/>
              <a:gd name="f506" fmla="*/ f413 1 f249"/>
              <a:gd name="f507" fmla="*/ f414 1 f248"/>
              <a:gd name="f508" fmla="*/ f415 1 f249"/>
              <a:gd name="f509" fmla="*/ f416 1 f248"/>
              <a:gd name="f510" fmla="*/ f417 1 f249"/>
              <a:gd name="f511" fmla="*/ f418 1 f249"/>
              <a:gd name="f512" fmla="*/ f419 1 f248"/>
              <a:gd name="f513" fmla="*/ f420 1 f248"/>
              <a:gd name="f514" fmla="*/ f421 1 f249"/>
              <a:gd name="f515" fmla="*/ f422 1 f248"/>
              <a:gd name="f516" fmla="*/ f423 1 f249"/>
              <a:gd name="f517" fmla="*/ f424 1 f248"/>
              <a:gd name="f518" fmla="*/ f425 1 f249"/>
              <a:gd name="f519" fmla="*/ f426 1 f248"/>
              <a:gd name="f520" fmla="*/ f427 1 f249"/>
              <a:gd name="f521" fmla="*/ f428 1 f249"/>
              <a:gd name="f522" fmla="*/ f429 f239 1"/>
              <a:gd name="f523" fmla="*/ f430 f239 1"/>
              <a:gd name="f524" fmla="*/ f432 f240 1"/>
              <a:gd name="f525" fmla="*/ f431 f240 1"/>
              <a:gd name="f526" fmla="*/ f433 f239 1"/>
              <a:gd name="f527" fmla="*/ f434 f240 1"/>
              <a:gd name="f528" fmla="*/ f435 f239 1"/>
              <a:gd name="f529" fmla="*/ f436 f240 1"/>
              <a:gd name="f530" fmla="*/ f437 f239 1"/>
              <a:gd name="f531" fmla="*/ f438 f240 1"/>
              <a:gd name="f532" fmla="*/ f439 f239 1"/>
              <a:gd name="f533" fmla="*/ f440 f240 1"/>
              <a:gd name="f534" fmla="*/ f441 f239 1"/>
              <a:gd name="f535" fmla="*/ f442 f240 1"/>
              <a:gd name="f536" fmla="*/ f443 f239 1"/>
              <a:gd name="f537" fmla="*/ f444 f240 1"/>
              <a:gd name="f538" fmla="*/ f445 f239 1"/>
              <a:gd name="f539" fmla="*/ f446 f240 1"/>
              <a:gd name="f540" fmla="*/ f447 f239 1"/>
              <a:gd name="f541" fmla="*/ f448 f240 1"/>
              <a:gd name="f542" fmla="*/ f449 f239 1"/>
              <a:gd name="f543" fmla="*/ f450 f240 1"/>
              <a:gd name="f544" fmla="*/ f451 f239 1"/>
              <a:gd name="f545" fmla="*/ f452 f240 1"/>
              <a:gd name="f546" fmla="*/ f453 f239 1"/>
              <a:gd name="f547" fmla="*/ f454 f239 1"/>
              <a:gd name="f548" fmla="*/ f455 f240 1"/>
              <a:gd name="f549" fmla="*/ f456 f239 1"/>
              <a:gd name="f550" fmla="*/ f457 f240 1"/>
              <a:gd name="f551" fmla="*/ f458 f239 1"/>
              <a:gd name="f552" fmla="*/ f459 f240 1"/>
              <a:gd name="f553" fmla="*/ f460 f239 1"/>
              <a:gd name="f554" fmla="*/ f461 f240 1"/>
              <a:gd name="f555" fmla="*/ f462 f239 1"/>
              <a:gd name="f556" fmla="*/ f463 f240 1"/>
              <a:gd name="f557" fmla="*/ f464 f239 1"/>
              <a:gd name="f558" fmla="*/ f465 f240 1"/>
              <a:gd name="f559" fmla="*/ f466 f239 1"/>
              <a:gd name="f560" fmla="*/ f467 f240 1"/>
              <a:gd name="f561" fmla="*/ f468 f239 1"/>
              <a:gd name="f562" fmla="*/ f469 f240 1"/>
              <a:gd name="f563" fmla="*/ f470 f239 1"/>
              <a:gd name="f564" fmla="*/ f471 f240 1"/>
              <a:gd name="f565" fmla="*/ f472 f239 1"/>
              <a:gd name="f566" fmla="*/ f473 f240 1"/>
              <a:gd name="f567" fmla="*/ f474 f239 1"/>
              <a:gd name="f568" fmla="*/ f475 f240 1"/>
              <a:gd name="f569" fmla="*/ f476 f239 1"/>
              <a:gd name="f570" fmla="*/ f477 f240 1"/>
              <a:gd name="f571" fmla="*/ f478 f239 1"/>
              <a:gd name="f572" fmla="*/ f479 f240 1"/>
              <a:gd name="f573" fmla="*/ f480 f239 1"/>
              <a:gd name="f574" fmla="*/ f481 f240 1"/>
              <a:gd name="f575" fmla="*/ f482 f239 1"/>
              <a:gd name="f576" fmla="*/ f483 f240 1"/>
              <a:gd name="f577" fmla="*/ f484 f239 1"/>
              <a:gd name="f578" fmla="*/ f485 f240 1"/>
              <a:gd name="f579" fmla="*/ f486 f239 1"/>
              <a:gd name="f580" fmla="*/ f487 f240 1"/>
              <a:gd name="f581" fmla="*/ f488 f239 1"/>
              <a:gd name="f582" fmla="*/ f489 f240 1"/>
              <a:gd name="f583" fmla="*/ f490 f239 1"/>
              <a:gd name="f584" fmla="*/ f491 f239 1"/>
              <a:gd name="f585" fmla="*/ f492 f240 1"/>
              <a:gd name="f586" fmla="*/ f493 f239 1"/>
              <a:gd name="f587" fmla="*/ f494 f240 1"/>
              <a:gd name="f588" fmla="*/ f495 f239 1"/>
              <a:gd name="f589" fmla="*/ f496 f240 1"/>
              <a:gd name="f590" fmla="*/ f497 f239 1"/>
              <a:gd name="f591" fmla="*/ f498 f240 1"/>
              <a:gd name="f592" fmla="*/ f499 f239 1"/>
              <a:gd name="f593" fmla="*/ f500 f240 1"/>
              <a:gd name="f594" fmla="*/ f501 f239 1"/>
              <a:gd name="f595" fmla="*/ f502 f240 1"/>
              <a:gd name="f596" fmla="*/ f503 f239 1"/>
              <a:gd name="f597" fmla="*/ f504 f240 1"/>
              <a:gd name="f598" fmla="*/ f505 f239 1"/>
              <a:gd name="f599" fmla="*/ f506 f240 1"/>
              <a:gd name="f600" fmla="*/ f507 f239 1"/>
              <a:gd name="f601" fmla="*/ f508 f240 1"/>
              <a:gd name="f602" fmla="*/ f509 f239 1"/>
              <a:gd name="f603" fmla="*/ f510 f240 1"/>
              <a:gd name="f604" fmla="*/ f511 f240 1"/>
              <a:gd name="f605" fmla="*/ f512 f239 1"/>
              <a:gd name="f606" fmla="*/ f513 f239 1"/>
              <a:gd name="f607" fmla="*/ f514 f240 1"/>
              <a:gd name="f608" fmla="*/ f515 f239 1"/>
              <a:gd name="f609" fmla="*/ f516 f240 1"/>
              <a:gd name="f610" fmla="*/ f517 f239 1"/>
              <a:gd name="f611" fmla="*/ f518 f240 1"/>
              <a:gd name="f612" fmla="*/ f519 f239 1"/>
              <a:gd name="f613" fmla="*/ f520 f240 1"/>
              <a:gd name="f614" fmla="*/ f521 f2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9">
                <a:pos x="f526" y="f527"/>
              </a:cxn>
              <a:cxn ang="f339">
                <a:pos x="f528" y="f529"/>
              </a:cxn>
              <a:cxn ang="f339">
                <a:pos x="f530" y="f531"/>
              </a:cxn>
              <a:cxn ang="f339">
                <a:pos x="f532" y="f533"/>
              </a:cxn>
              <a:cxn ang="f339">
                <a:pos x="f534" y="f535"/>
              </a:cxn>
              <a:cxn ang="f339">
                <a:pos x="f526" y="f527"/>
              </a:cxn>
              <a:cxn ang="f339">
                <a:pos x="f536" y="f537"/>
              </a:cxn>
              <a:cxn ang="f339">
                <a:pos x="f538" y="f539"/>
              </a:cxn>
              <a:cxn ang="f339">
                <a:pos x="f540" y="f541"/>
              </a:cxn>
              <a:cxn ang="f339">
                <a:pos x="f542" y="f543"/>
              </a:cxn>
              <a:cxn ang="f339">
                <a:pos x="f544" y="f545"/>
              </a:cxn>
              <a:cxn ang="f339">
                <a:pos x="f546" y="f545"/>
              </a:cxn>
              <a:cxn ang="f339">
                <a:pos x="f547" y="f548"/>
              </a:cxn>
              <a:cxn ang="f339">
                <a:pos x="f549" y="f550"/>
              </a:cxn>
              <a:cxn ang="f339">
                <a:pos x="f536" y="f537"/>
              </a:cxn>
              <a:cxn ang="f339">
                <a:pos x="f551" y="f552"/>
              </a:cxn>
              <a:cxn ang="f339">
                <a:pos x="f553" y="f554"/>
              </a:cxn>
              <a:cxn ang="f339">
                <a:pos x="f555" y="f556"/>
              </a:cxn>
              <a:cxn ang="f339">
                <a:pos x="f557" y="f558"/>
              </a:cxn>
              <a:cxn ang="f339">
                <a:pos x="f559" y="f560"/>
              </a:cxn>
              <a:cxn ang="f339">
                <a:pos x="f561" y="f562"/>
              </a:cxn>
              <a:cxn ang="f339">
                <a:pos x="f563" y="f564"/>
              </a:cxn>
              <a:cxn ang="f339">
                <a:pos x="f565" y="f566"/>
              </a:cxn>
              <a:cxn ang="f339">
                <a:pos x="f567" y="f568"/>
              </a:cxn>
              <a:cxn ang="f339">
                <a:pos x="f569" y="f570"/>
              </a:cxn>
              <a:cxn ang="f339">
                <a:pos x="f571" y="f572"/>
              </a:cxn>
              <a:cxn ang="f339">
                <a:pos x="f573" y="f574"/>
              </a:cxn>
              <a:cxn ang="f339">
                <a:pos x="f575" y="f576"/>
              </a:cxn>
              <a:cxn ang="f339">
                <a:pos x="f577" y="f578"/>
              </a:cxn>
              <a:cxn ang="f339">
                <a:pos x="f579" y="f580"/>
              </a:cxn>
              <a:cxn ang="f339">
                <a:pos x="f581" y="f582"/>
              </a:cxn>
              <a:cxn ang="f339">
                <a:pos x="f583" y="f545"/>
              </a:cxn>
              <a:cxn ang="f339">
                <a:pos x="f584" y="f545"/>
              </a:cxn>
              <a:cxn ang="f339">
                <a:pos x="f584" y="f585"/>
              </a:cxn>
              <a:cxn ang="f339">
                <a:pos x="f586" y="f587"/>
              </a:cxn>
              <a:cxn ang="f339">
                <a:pos x="f588" y="f589"/>
              </a:cxn>
              <a:cxn ang="f339">
                <a:pos x="f590" y="f591"/>
              </a:cxn>
              <a:cxn ang="f339">
                <a:pos x="f592" y="f593"/>
              </a:cxn>
              <a:cxn ang="f339">
                <a:pos x="f551" y="f552"/>
              </a:cxn>
              <a:cxn ang="f339">
                <a:pos x="f594" y="f595"/>
              </a:cxn>
              <a:cxn ang="f339">
                <a:pos x="f596" y="f597"/>
              </a:cxn>
              <a:cxn ang="f339">
                <a:pos x="f598" y="f599"/>
              </a:cxn>
              <a:cxn ang="f339">
                <a:pos x="f600" y="f601"/>
              </a:cxn>
              <a:cxn ang="f339">
                <a:pos x="f602" y="f603"/>
              </a:cxn>
              <a:cxn ang="f339">
                <a:pos x="f594" y="f595"/>
              </a:cxn>
              <a:cxn ang="f339">
                <a:pos x="f584" y="f604"/>
              </a:cxn>
              <a:cxn ang="f339">
                <a:pos x="f605" y="f604"/>
              </a:cxn>
              <a:cxn ang="f339">
                <a:pos x="f606" y="f607"/>
              </a:cxn>
              <a:cxn ang="f339">
                <a:pos x="f608" y="f609"/>
              </a:cxn>
              <a:cxn ang="f339">
                <a:pos x="f610" y="f611"/>
              </a:cxn>
              <a:cxn ang="f339">
                <a:pos x="f612" y="f613"/>
              </a:cxn>
              <a:cxn ang="f339">
                <a:pos x="f584" y="f614"/>
              </a:cxn>
            </a:cxnLst>
            <a:rect l="f522" t="f525" r="f523" b="f524"/>
            <a:pathLst>
              <a:path w="9263816" h="685800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37"/>
                  <a:pt x="f8" y="f9"/>
                </a:cubicBezTo>
                <a:close/>
                <a:moveTo>
                  <a:pt x="f38" y="f39"/>
                </a:moveTo>
                <a:cubicBezTo>
                  <a:pt x="f40" y="f41"/>
                  <a:pt x="f42" y="f43"/>
                  <a:pt x="f44" y="f4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lnTo>
                  <a:pt x="f58" y="f7"/>
                </a:lnTo>
                <a:lnTo>
                  <a:pt x="f59" y="f7"/>
                </a:lnTo>
                <a:lnTo>
                  <a:pt x="f60" y="f61"/>
                </a:lnTo>
                <a:cubicBezTo>
                  <a:pt x="f62" y="f63"/>
                  <a:pt x="f64" y="f65"/>
                  <a:pt x="f66" y="f67"/>
                </a:cubicBezTo>
                <a:cubicBezTo>
                  <a:pt x="f68" y="f69"/>
                  <a:pt x="f70" y="f71"/>
                  <a:pt x="f38" y="f39"/>
                </a:cubicBezTo>
                <a:close/>
                <a:moveTo>
                  <a:pt x="f72" y="f73"/>
                </a:move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91"/>
                </a:cubicBezTo>
                <a:cubicBezTo>
                  <a:pt x="f92" y="f93"/>
                  <a:pt x="f94" y="f95"/>
                  <a:pt x="f96" y="f97"/>
                </a:cubicBezTo>
                <a:cubicBezTo>
                  <a:pt x="f98" y="f99"/>
                  <a:pt x="f100" y="f101"/>
                  <a:pt x="f102" y="f103"/>
                </a:cubicBezTo>
                <a:cubicBezTo>
                  <a:pt x="f104" y="f105"/>
                  <a:pt x="f106" y="f107"/>
                  <a:pt x="f108" y="f109"/>
                </a:cubicBezTo>
                <a:cubicBezTo>
                  <a:pt x="f110" y="f111"/>
                  <a:pt x="f112" y="f113"/>
                  <a:pt x="f114" y="f115"/>
                </a:cubicBezTo>
                <a:cubicBezTo>
                  <a:pt x="f116" y="f117"/>
                  <a:pt x="f118" y="f119"/>
                  <a:pt x="f120" y="f121"/>
                </a:cubicBezTo>
                <a:cubicBezTo>
                  <a:pt x="f122" y="f123"/>
                  <a:pt x="f124" y="f125"/>
                  <a:pt x="f126" y="f127"/>
                </a:cubicBezTo>
                <a:lnTo>
                  <a:pt x="f128" y="f129"/>
                </a:lnTo>
                <a:cubicBezTo>
                  <a:pt x="f130" y="f131"/>
                  <a:pt x="f132" y="f133"/>
                  <a:pt x="f134" y="f135"/>
                </a:cubicBezTo>
                <a:cubicBezTo>
                  <a:pt x="f136" y="f137"/>
                  <a:pt x="f138" y="f139"/>
                  <a:pt x="f140" y="f141"/>
                </a:cubicBezTo>
                <a:cubicBezTo>
                  <a:pt x="f142" y="f143"/>
                  <a:pt x="f144" y="f145"/>
                  <a:pt x="f146" y="f147"/>
                </a:cubicBezTo>
                <a:cubicBezTo>
                  <a:pt x="f148" y="f149"/>
                  <a:pt x="f150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lnTo>
                  <a:pt x="f160" y="f7"/>
                </a:lnTo>
                <a:lnTo>
                  <a:pt x="f5" y="f7"/>
                </a:lnTo>
                <a:lnTo>
                  <a:pt x="f5" y="f161"/>
                </a:lnTo>
                <a:lnTo>
                  <a:pt x="f162" y="f163"/>
                </a:lnTo>
                <a:cubicBezTo>
                  <a:pt x="f164" y="f165"/>
                  <a:pt x="f166" y="f167"/>
                  <a:pt x="f168" y="f169"/>
                </a:cubicBezTo>
                <a:cubicBezTo>
                  <a:pt x="f170" y="f171"/>
                  <a:pt x="f172" y="f173"/>
                  <a:pt x="f174" y="f175"/>
                </a:cubicBezTo>
                <a:cubicBezTo>
                  <a:pt x="f176" y="f177"/>
                  <a:pt x="f178" y="f179"/>
                  <a:pt x="f180" y="f181"/>
                </a:cubicBezTo>
                <a:cubicBezTo>
                  <a:pt x="f182" y="f183"/>
                  <a:pt x="f184" y="f185"/>
                  <a:pt x="f72" y="f73"/>
                </a:cubicBezTo>
                <a:close/>
                <a:moveTo>
                  <a:pt x="f186" y="f187"/>
                </a:moveTo>
                <a:cubicBezTo>
                  <a:pt x="f188" y="f189"/>
                  <a:pt x="f190" y="f191"/>
                  <a:pt x="f192" y="f193"/>
                </a:cubicBezTo>
                <a:cubicBezTo>
                  <a:pt x="f194" y="f195"/>
                  <a:pt x="f196" y="f197"/>
                  <a:pt x="f198" y="f199"/>
                </a:cubicBezTo>
                <a:cubicBezTo>
                  <a:pt x="f200" y="f201"/>
                  <a:pt x="f202" y="f203"/>
                  <a:pt x="f204" y="f205"/>
                </a:cubicBezTo>
                <a:cubicBezTo>
                  <a:pt x="f206" y="f207"/>
                  <a:pt x="f208" y="f209"/>
                  <a:pt x="f210" y="f211"/>
                </a:cubicBezTo>
                <a:cubicBezTo>
                  <a:pt x="f212" y="f213"/>
                  <a:pt x="f214" y="f215"/>
                  <a:pt x="f186" y="f187"/>
                </a:cubicBezTo>
                <a:close/>
                <a:moveTo>
                  <a:pt x="f5" y="f5"/>
                </a:moveTo>
                <a:lnTo>
                  <a:pt x="f216" y="f5"/>
                </a:lnTo>
                <a:lnTo>
                  <a:pt x="f217" y="f218"/>
                </a:lnTo>
                <a:cubicBezTo>
                  <a:pt x="f219" y="f220"/>
                  <a:pt x="f221" y="f222"/>
                  <a:pt x="f223" y="f224"/>
                </a:cubicBezTo>
                <a:cubicBezTo>
                  <a:pt x="f225" y="f226"/>
                  <a:pt x="f227" y="f228"/>
                  <a:pt x="f229" y="f230"/>
                </a:cubicBezTo>
                <a:cubicBezTo>
                  <a:pt x="f231" y="f232"/>
                  <a:pt x="f233" y="f234"/>
                  <a:pt x="f235" y="f236"/>
                </a:cubicBezTo>
                <a:lnTo>
                  <a:pt x="f5" y="f2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0338AEB-4EDE-B454-D74B-0F4D04D5E3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09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5E541EE-86C7-43DE-98A2-6D5147AE4AF3}" type="datetime1">
              <a:rPr lang="en-US"/>
              <a:pPr lvl="0"/>
              <a:t>9/29/2023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A487E5B-3B11-0296-95A4-6DE2E41189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D0F5CA7-716C-235C-7B5C-21135F2BA2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134596" y="6356351"/>
            <a:ext cx="14477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7AA942F-4C8D-42C8-9138-E7E742BD72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8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D977A011-0A78-4769-927C-170586EE8AE5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9275C262-72B6-F191-C6A4-CB4E9AC3EC1B}"/>
              </a:ext>
            </a:extLst>
          </p:cNvPr>
          <p:cNvSpPr/>
          <p:nvPr/>
        </p:nvSpPr>
        <p:spPr>
          <a:xfrm>
            <a:off x="0" y="232970"/>
            <a:ext cx="9560472" cy="6625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263816"/>
              <a:gd name="f7" fmla="val 6858000"/>
              <a:gd name="f8" fmla="val 8831314"/>
              <a:gd name="f9" fmla="val 5943878"/>
              <a:gd name="f10" fmla="val 8964281"/>
              <a:gd name="f11" fmla="val 5927490"/>
              <a:gd name="f12" fmla="val 9096260"/>
              <a:gd name="f13" fmla="val 5981362"/>
              <a:gd name="f14" fmla="val 9179783"/>
              <a:gd name="f15" fmla="val 6086141"/>
              <a:gd name="f16" fmla="val 9224074"/>
              <a:gd name="f17" fmla="val 6141769"/>
              <a:gd name="f18" fmla="val 9252211"/>
              <a:gd name="f19" fmla="val 6208560"/>
              <a:gd name="f20" fmla="val 9260887"/>
              <a:gd name="f21" fmla="val 6279156"/>
              <a:gd name="f22" fmla="val 9286897"/>
              <a:gd name="f23" fmla="val 6490362"/>
              <a:gd name="f24" fmla="val 9136845"/>
              <a:gd name="f25" fmla="val 6682672"/>
              <a:gd name="f26" fmla="val 8925621"/>
              <a:gd name="f27" fmla="val 6708712"/>
              <a:gd name="f28" fmla="val 8714398"/>
              <a:gd name="f29" fmla="val 6734766"/>
              <a:gd name="f30" fmla="val 8522062"/>
              <a:gd name="f31" fmla="val 6584655"/>
              <a:gd name="f32" fmla="val 8496050"/>
              <a:gd name="f33" fmla="val 6373449"/>
              <a:gd name="f34" fmla="val 8470038"/>
              <a:gd name="f35" fmla="val 6162229"/>
              <a:gd name="f36" fmla="val 8620090"/>
              <a:gd name="f37" fmla="val 5969920"/>
              <a:gd name="f38" fmla="val 7397485"/>
              <a:gd name="f39" fmla="val 5931706"/>
              <a:gd name="f40" fmla="val 7598431"/>
              <a:gd name="f41" fmla="val 5931157"/>
              <a:gd name="f42" fmla="val 7792965"/>
              <a:gd name="f43" fmla="val 6024548"/>
              <a:gd name="f44" fmla="val 7917779"/>
              <a:gd name="f45" fmla="val 6191864"/>
              <a:gd name="f46" fmla="val 7959204"/>
              <a:gd name="f47" fmla="val 6247714"/>
              <a:gd name="f48" fmla="val 7991530"/>
              <a:gd name="f49" fmla="val 6309792"/>
              <a:gd name="f50" fmla="val 8013467"/>
              <a:gd name="f51" fmla="val 6375784"/>
              <a:gd name="f52" fmla="val 8055425"/>
              <a:gd name="f53" fmla="val 6502973"/>
              <a:gd name="f54" fmla="val 8055748"/>
              <a:gd name="f55" fmla="val 6633888"/>
              <a:gd name="f56" fmla="val 8021879"/>
              <a:gd name="f57" fmla="val 6753751"/>
              <a:gd name="f58" fmla="val 7981316"/>
              <a:gd name="f59" fmla="val 6819486"/>
              <a:gd name="f60" fmla="val 6785199"/>
              <a:gd name="f61" fmla="val 6781101"/>
              <a:gd name="f62" fmla="val 6673307"/>
              <a:gd name="f63" fmla="val 6441922"/>
              <a:gd name="f64" fmla="val 6857485"/>
              <a:gd name="f65" fmla="val 6076251"/>
              <a:gd name="f66" fmla="val 7196747"/>
              <a:gd name="f67" fmla="val 5964309"/>
              <a:gd name="f68" fmla="val 7262809"/>
              <a:gd name="f69" fmla="val 5942509"/>
              <a:gd name="f70" fmla="val 7330503"/>
              <a:gd name="f71" fmla="val 5931889"/>
              <a:gd name="f72" fmla="val 1505570"/>
              <a:gd name="f73" fmla="val 227178"/>
              <a:gd name="f74" fmla="val 1691018"/>
              <a:gd name="f75" fmla="val 218628"/>
              <a:gd name="f76" fmla="val 1889853"/>
              <a:gd name="f77" fmla="val 275403"/>
              <a:gd name="f78" fmla="val 2026489"/>
              <a:gd name="f79" fmla="val 392370"/>
              <a:gd name="f80" fmla="val 2369898"/>
              <a:gd name="f81" fmla="val 685965"/>
              <a:gd name="f82" fmla="val 2078266"/>
              <a:gd name="f83" fmla="val 1147857"/>
              <a:gd name="f84" fmla="val 2444553"/>
              <a:gd name="f85" fmla="val 1654853"/>
              <a:gd name="f86" fmla="val 2492906"/>
              <a:gd name="f87" fmla="val 1721679"/>
              <a:gd name="f88" fmla="val 2800482"/>
              <a:gd name="f89" fmla="val 2144546"/>
              <a:gd name="f90" fmla="val 3183153"/>
              <a:gd name="f91" fmla="val 2116208"/>
              <a:gd name="f92" fmla="val 3673561"/>
              <a:gd name="f93" fmla="val 2080541"/>
              <a:gd name="f94" fmla="val 3723222"/>
              <a:gd name="f95" fmla="val 1441614"/>
              <a:gd name="f96" fmla="val 4288384"/>
              <a:gd name="f97" fmla="val 1291908"/>
              <a:gd name="f98" fmla="val 4689065"/>
              <a:gd name="f99" fmla="val 1185875"/>
              <a:gd name="f100" fmla="val 5207943"/>
              <a:gd name="f101" fmla="val 1366633"/>
              <a:gd name="f102" fmla="val 5472602"/>
              <a:gd name="f103" fmla="val 1697818"/>
              <a:gd name="f104" fmla="val 5891294"/>
              <a:gd name="f105" fmla="val 2221754"/>
              <a:gd name="f106" fmla="val 5408012"/>
              <a:gd name="f107" fmla="val 2790179"/>
              <a:gd name="f108" fmla="val 5844697"/>
              <a:gd name="f109" fmla="val 3444791"/>
              <a:gd name="f110" fmla="val 6149900"/>
              <a:gd name="f111" fmla="val 3902467"/>
              <a:gd name="f112" fmla="val 6672672"/>
              <a:gd name="f113" fmla="val 4053594"/>
              <a:gd name="f114" fmla="val 6715674"/>
              <a:gd name="f115" fmla="val 4065208"/>
              <a:gd name="f116" fmla="val 7326423"/>
              <a:gd name="f117" fmla="val 4232519"/>
              <a:gd name="f118" fmla="val 7677158"/>
              <a:gd name="f119" fmla="val 3817020"/>
              <a:gd name="f120" fmla="val 8130429"/>
              <a:gd name="f121" fmla="val 4101787"/>
              <a:gd name="f122" fmla="val 8226340"/>
              <a:gd name="f123" fmla="val 4161985"/>
              <a:gd name="f124" fmla="val 8536372"/>
              <a:gd name="f125" fmla="val 4356819"/>
              <a:gd name="f126" fmla="val 8624630"/>
              <a:gd name="f127" fmla="val 4686202"/>
              <a:gd name="f128" fmla="val 8623843"/>
              <a:gd name="f129" fmla="val 4685749"/>
              <a:gd name="f130" fmla="val 8636924"/>
              <a:gd name="f131" fmla="val 4734567"/>
              <a:gd name="f132" fmla="val 8644635"/>
              <a:gd name="f133" fmla="val 4784678"/>
              <a:gd name="f134" fmla="val 8646859"/>
              <a:gd name="f135" fmla="val 4835156"/>
              <a:gd name="f136" fmla="val 8662596"/>
              <a:gd name="f137" fmla="val 5196604"/>
              <a:gd name="f138" fmla="val 8398383"/>
              <a:gd name="f139" fmla="val 5562326"/>
              <a:gd name="f140" fmla="val 8079403"/>
              <a:gd name="f141" fmla="val 5661624"/>
              <a:gd name="f142" fmla="val 7649807"/>
              <a:gd name="f143" fmla="val 5795217"/>
              <a:gd name="f144" fmla="val 7430996"/>
              <a:gd name="f145" fmla="val 5350293"/>
              <a:gd name="f146" fmla="val 6833105"/>
              <a:gd name="f147" fmla="val 5397208"/>
              <a:gd name="f148" fmla="val 6519033"/>
              <a:gd name="f149" fmla="val 5421527"/>
              <a:gd name="f150" fmla="val 6056658"/>
              <a:gd name="f151" fmla="val 5595550"/>
              <a:gd name="f152" fmla="val 5900832"/>
              <a:gd name="f153" fmla="val 5944462"/>
              <a:gd name="f154" fmla="val 5770548"/>
              <a:gd name="f155" fmla="val 6236600"/>
              <a:gd name="f156" fmla="val 5916359"/>
              <a:gd name="f157" fmla="val 6515160"/>
              <a:gd name="f158" fmla="val 6067212"/>
              <a:gd name="f159" fmla="val 6811916"/>
              <a:gd name="f160" fmla="val 6089565"/>
              <a:gd name="f161" fmla="val 2181377"/>
              <a:gd name="f162" fmla="val 73069"/>
              <a:gd name="f163" fmla="val 2215839"/>
              <a:gd name="f164" fmla="val 165116"/>
              <a:gd name="f165" fmla="val 2251829"/>
              <a:gd name="f166" fmla="val 254486"/>
              <a:gd name="f167" fmla="val 2263171"/>
              <a:gd name="f168" fmla="val 335445"/>
              <a:gd name="f169" fmla="val 2237140"/>
              <a:gd name="f170" fmla="val 594718"/>
              <a:gd name="f171" fmla="val 2153707"/>
              <a:gd name="f172" fmla="val 688441"/>
              <a:gd name="f173" fmla="val 1733807"/>
              <a:gd name="f174" fmla="val 752878"/>
              <a:gd name="f175" fmla="val 1445285"/>
              <a:gd name="f176" fmla="val 925059"/>
              <a:gd name="f177" fmla="val 674068"/>
              <a:gd name="f178" fmla="val 975076"/>
              <a:gd name="f179" fmla="val 456292"/>
              <a:gd name="f180" fmla="val 1202551"/>
              <a:gd name="f181" fmla="val 314229"/>
              <a:gd name="f182" fmla="val 1287853"/>
              <a:gd name="f183" fmla="val 260956"/>
              <a:gd name="f184" fmla="val 1394302"/>
              <a:gd name="f185" fmla="val 232308"/>
              <a:gd name="f186" fmla="val 3142509"/>
              <a:gd name="f187" fmla="val 68854"/>
              <a:gd name="f188" fmla="val 3275474"/>
              <a:gd name="f189" fmla="val 52467"/>
              <a:gd name="f190" fmla="val 3407455"/>
              <a:gd name="f191" fmla="val 106339"/>
              <a:gd name="f192" fmla="val 3490978"/>
              <a:gd name="f193" fmla="val 211117"/>
              <a:gd name="f194" fmla="val 3535271"/>
              <a:gd name="f195" fmla="val 266744"/>
              <a:gd name="f196" fmla="val 3563404"/>
              <a:gd name="f197" fmla="val 333535"/>
              <a:gd name="f198" fmla="val 3572083"/>
              <a:gd name="f199" fmla="val 404131"/>
              <a:gd name="f200" fmla="val 3598092"/>
              <a:gd name="f201" fmla="val 615337"/>
              <a:gd name="f202" fmla="val 3448040"/>
              <a:gd name="f203" fmla="val 807648"/>
              <a:gd name="f204" fmla="val 3236814"/>
              <a:gd name="f205" fmla="val 833688"/>
              <a:gd name="f206" fmla="val 3025594"/>
              <a:gd name="f207" fmla="val 859741"/>
              <a:gd name="f208" fmla="val 2833255"/>
              <a:gd name="f209" fmla="val 709631"/>
              <a:gd name="f210" fmla="val 2807245"/>
              <a:gd name="f211" fmla="val 498425"/>
              <a:gd name="f212" fmla="val 2781232"/>
              <a:gd name="f213" fmla="val 287207"/>
              <a:gd name="f214" fmla="val 2931283"/>
              <a:gd name="f215" fmla="val 94896"/>
              <a:gd name="f216" fmla="val 39858"/>
              <a:gd name="f217" fmla="val 65022"/>
              <a:gd name="f218" fmla="val 5834"/>
              <a:gd name="f219" fmla="val 191545"/>
              <a:gd name="f220" fmla="val 45606"/>
              <a:gd name="f221" fmla="val 305874"/>
              <a:gd name="f222" fmla="val 124173"/>
              <a:gd name="f223" fmla="val 389258"/>
              <a:gd name="f224" fmla="val 235630"/>
              <a:gd name="f225" fmla="val 430983"/>
              <a:gd name="f226" fmla="val 291600"/>
              <a:gd name="f227" fmla="val 463360"/>
              <a:gd name="f228" fmla="val 353876"/>
              <a:gd name="f229" fmla="val 485484"/>
              <a:gd name="f230" fmla="val 420070"/>
              <a:gd name="f231" fmla="val 597711"/>
              <a:gd name="f232" fmla="val 759508"/>
              <a:gd name="f233" fmla="val 413661"/>
              <a:gd name="f234" fmla="val 1125662"/>
              <a:gd name="f235" fmla="val 74229"/>
              <a:gd name="f236" fmla="val 1237955"/>
              <a:gd name="f237" fmla="val 1254477"/>
              <a:gd name="f238" fmla="+- 0 0 -90"/>
              <a:gd name="f239" fmla="*/ f3 1 9263816"/>
              <a:gd name="f240" fmla="*/ f4 1 6858000"/>
              <a:gd name="f241" fmla="val f5"/>
              <a:gd name="f242" fmla="val f6"/>
              <a:gd name="f243" fmla="val f7"/>
              <a:gd name="f244" fmla="*/ f238 f0 1"/>
              <a:gd name="f245" fmla="+- f243 0 f241"/>
              <a:gd name="f246" fmla="+- f242 0 f241"/>
              <a:gd name="f247" fmla="*/ f244 1 f2"/>
              <a:gd name="f248" fmla="*/ f246 1 9263816"/>
              <a:gd name="f249" fmla="*/ f245 1 6858000"/>
              <a:gd name="f250" fmla="*/ 8831314 f246 1"/>
              <a:gd name="f251" fmla="*/ 5943878 f245 1"/>
              <a:gd name="f252" fmla="*/ 9179783 f246 1"/>
              <a:gd name="f253" fmla="*/ 6086141 f245 1"/>
              <a:gd name="f254" fmla="*/ 9260887 f246 1"/>
              <a:gd name="f255" fmla="*/ 6279156 f245 1"/>
              <a:gd name="f256" fmla="*/ 8925621 f246 1"/>
              <a:gd name="f257" fmla="*/ 6708712 f245 1"/>
              <a:gd name="f258" fmla="*/ 8496050 f246 1"/>
              <a:gd name="f259" fmla="*/ 6373449 f245 1"/>
              <a:gd name="f260" fmla="*/ 7397485 f246 1"/>
              <a:gd name="f261" fmla="*/ 5931706 f245 1"/>
              <a:gd name="f262" fmla="*/ 7917779 f246 1"/>
              <a:gd name="f263" fmla="*/ 6191864 f245 1"/>
              <a:gd name="f264" fmla="*/ 8013467 f246 1"/>
              <a:gd name="f265" fmla="*/ 6375784 f245 1"/>
              <a:gd name="f266" fmla="*/ 8021879 f246 1"/>
              <a:gd name="f267" fmla="*/ 6753751 f245 1"/>
              <a:gd name="f268" fmla="*/ 7981316 f246 1"/>
              <a:gd name="f269" fmla="*/ 6858000 f245 1"/>
              <a:gd name="f270" fmla="*/ 6819486 f246 1"/>
              <a:gd name="f271" fmla="*/ 6785199 f246 1"/>
              <a:gd name="f272" fmla="*/ 6781101 f245 1"/>
              <a:gd name="f273" fmla="*/ 7196747 f246 1"/>
              <a:gd name="f274" fmla="*/ 5964309 f245 1"/>
              <a:gd name="f275" fmla="*/ 1505570 f246 1"/>
              <a:gd name="f276" fmla="*/ 227178 f245 1"/>
              <a:gd name="f277" fmla="*/ 2026489 f246 1"/>
              <a:gd name="f278" fmla="*/ 392370 f245 1"/>
              <a:gd name="f279" fmla="*/ 2444553 f246 1"/>
              <a:gd name="f280" fmla="*/ 1654853 f245 1"/>
              <a:gd name="f281" fmla="*/ 3183153 f246 1"/>
              <a:gd name="f282" fmla="*/ 2116208 f245 1"/>
              <a:gd name="f283" fmla="*/ 4288384 f246 1"/>
              <a:gd name="f284" fmla="*/ 1291908 f245 1"/>
              <a:gd name="f285" fmla="*/ 5472602 f246 1"/>
              <a:gd name="f286" fmla="*/ 1697818 f245 1"/>
              <a:gd name="f287" fmla="*/ 5844697 f246 1"/>
              <a:gd name="f288" fmla="*/ 3444791 f245 1"/>
              <a:gd name="f289" fmla="*/ 6715674 f246 1"/>
              <a:gd name="f290" fmla="*/ 4065208 f245 1"/>
              <a:gd name="f291" fmla="*/ 8130429 f246 1"/>
              <a:gd name="f292" fmla="*/ 4101787 f245 1"/>
              <a:gd name="f293" fmla="*/ 8624630 f246 1"/>
              <a:gd name="f294" fmla="*/ 4686202 f245 1"/>
              <a:gd name="f295" fmla="*/ 8623843 f246 1"/>
              <a:gd name="f296" fmla="*/ 4685749 f245 1"/>
              <a:gd name="f297" fmla="*/ 8646859 f246 1"/>
              <a:gd name="f298" fmla="*/ 4835156 f245 1"/>
              <a:gd name="f299" fmla="*/ 8079403 f246 1"/>
              <a:gd name="f300" fmla="*/ 5661624 f245 1"/>
              <a:gd name="f301" fmla="*/ 6833105 f246 1"/>
              <a:gd name="f302" fmla="*/ 5397208 f245 1"/>
              <a:gd name="f303" fmla="*/ 5900832 f246 1"/>
              <a:gd name="f304" fmla="*/ 5944462 f245 1"/>
              <a:gd name="f305" fmla="*/ 6067212 f246 1"/>
              <a:gd name="f306" fmla="*/ 6811916 f245 1"/>
              <a:gd name="f307" fmla="*/ 6089565 f246 1"/>
              <a:gd name="f308" fmla="*/ 0 f246 1"/>
              <a:gd name="f309" fmla="*/ 2181377 f245 1"/>
              <a:gd name="f310" fmla="*/ 73069 f246 1"/>
              <a:gd name="f311" fmla="*/ 2215839 f245 1"/>
              <a:gd name="f312" fmla="*/ 335445 f246 1"/>
              <a:gd name="f313" fmla="*/ 2237140 f245 1"/>
              <a:gd name="f314" fmla="*/ 752878 f246 1"/>
              <a:gd name="f315" fmla="*/ 1445285 f245 1"/>
              <a:gd name="f316" fmla="*/ 1202551 f246 1"/>
              <a:gd name="f317" fmla="*/ 314229 f245 1"/>
              <a:gd name="f318" fmla="*/ 3142509 f246 1"/>
              <a:gd name="f319" fmla="*/ 68854 f245 1"/>
              <a:gd name="f320" fmla="*/ 3490978 f246 1"/>
              <a:gd name="f321" fmla="*/ 211117 f245 1"/>
              <a:gd name="f322" fmla="*/ 3572083 f246 1"/>
              <a:gd name="f323" fmla="*/ 404131 f245 1"/>
              <a:gd name="f324" fmla="*/ 3236814 f246 1"/>
              <a:gd name="f325" fmla="*/ 833688 f245 1"/>
              <a:gd name="f326" fmla="*/ 2807245 f246 1"/>
              <a:gd name="f327" fmla="*/ 498425 f245 1"/>
              <a:gd name="f328" fmla="*/ 0 f245 1"/>
              <a:gd name="f329" fmla="*/ 39858 f246 1"/>
              <a:gd name="f330" fmla="*/ 65022 f246 1"/>
              <a:gd name="f331" fmla="*/ 5834 f245 1"/>
              <a:gd name="f332" fmla="*/ 389258 f246 1"/>
              <a:gd name="f333" fmla="*/ 235630 f245 1"/>
              <a:gd name="f334" fmla="*/ 485484 f246 1"/>
              <a:gd name="f335" fmla="*/ 420070 f245 1"/>
              <a:gd name="f336" fmla="*/ 74229 f246 1"/>
              <a:gd name="f337" fmla="*/ 1237955 f245 1"/>
              <a:gd name="f338" fmla="*/ 1254477 f245 1"/>
              <a:gd name="f339" fmla="+- f247 0 f1"/>
              <a:gd name="f340" fmla="*/ f250 1 9263816"/>
              <a:gd name="f341" fmla="*/ f251 1 6858000"/>
              <a:gd name="f342" fmla="*/ f252 1 9263816"/>
              <a:gd name="f343" fmla="*/ f253 1 6858000"/>
              <a:gd name="f344" fmla="*/ f254 1 9263816"/>
              <a:gd name="f345" fmla="*/ f255 1 6858000"/>
              <a:gd name="f346" fmla="*/ f256 1 9263816"/>
              <a:gd name="f347" fmla="*/ f257 1 6858000"/>
              <a:gd name="f348" fmla="*/ f258 1 9263816"/>
              <a:gd name="f349" fmla="*/ f259 1 6858000"/>
              <a:gd name="f350" fmla="*/ f260 1 9263816"/>
              <a:gd name="f351" fmla="*/ f261 1 6858000"/>
              <a:gd name="f352" fmla="*/ f262 1 9263816"/>
              <a:gd name="f353" fmla="*/ f263 1 6858000"/>
              <a:gd name="f354" fmla="*/ f264 1 9263816"/>
              <a:gd name="f355" fmla="*/ f265 1 6858000"/>
              <a:gd name="f356" fmla="*/ f266 1 9263816"/>
              <a:gd name="f357" fmla="*/ f267 1 6858000"/>
              <a:gd name="f358" fmla="*/ f268 1 9263816"/>
              <a:gd name="f359" fmla="*/ f269 1 6858000"/>
              <a:gd name="f360" fmla="*/ f270 1 9263816"/>
              <a:gd name="f361" fmla="*/ f271 1 9263816"/>
              <a:gd name="f362" fmla="*/ f272 1 6858000"/>
              <a:gd name="f363" fmla="*/ f273 1 9263816"/>
              <a:gd name="f364" fmla="*/ f274 1 6858000"/>
              <a:gd name="f365" fmla="*/ f275 1 9263816"/>
              <a:gd name="f366" fmla="*/ f276 1 6858000"/>
              <a:gd name="f367" fmla="*/ f277 1 9263816"/>
              <a:gd name="f368" fmla="*/ f278 1 6858000"/>
              <a:gd name="f369" fmla="*/ f279 1 9263816"/>
              <a:gd name="f370" fmla="*/ f280 1 6858000"/>
              <a:gd name="f371" fmla="*/ f281 1 9263816"/>
              <a:gd name="f372" fmla="*/ f282 1 6858000"/>
              <a:gd name="f373" fmla="*/ f283 1 9263816"/>
              <a:gd name="f374" fmla="*/ f284 1 6858000"/>
              <a:gd name="f375" fmla="*/ f285 1 9263816"/>
              <a:gd name="f376" fmla="*/ f286 1 6858000"/>
              <a:gd name="f377" fmla="*/ f287 1 9263816"/>
              <a:gd name="f378" fmla="*/ f288 1 6858000"/>
              <a:gd name="f379" fmla="*/ f289 1 9263816"/>
              <a:gd name="f380" fmla="*/ f290 1 6858000"/>
              <a:gd name="f381" fmla="*/ f291 1 9263816"/>
              <a:gd name="f382" fmla="*/ f292 1 6858000"/>
              <a:gd name="f383" fmla="*/ f293 1 9263816"/>
              <a:gd name="f384" fmla="*/ f294 1 6858000"/>
              <a:gd name="f385" fmla="*/ f295 1 9263816"/>
              <a:gd name="f386" fmla="*/ f296 1 6858000"/>
              <a:gd name="f387" fmla="*/ f297 1 9263816"/>
              <a:gd name="f388" fmla="*/ f298 1 6858000"/>
              <a:gd name="f389" fmla="*/ f299 1 9263816"/>
              <a:gd name="f390" fmla="*/ f300 1 6858000"/>
              <a:gd name="f391" fmla="*/ f301 1 9263816"/>
              <a:gd name="f392" fmla="*/ f302 1 6858000"/>
              <a:gd name="f393" fmla="*/ f303 1 9263816"/>
              <a:gd name="f394" fmla="*/ f304 1 6858000"/>
              <a:gd name="f395" fmla="*/ f305 1 9263816"/>
              <a:gd name="f396" fmla="*/ f306 1 6858000"/>
              <a:gd name="f397" fmla="*/ f307 1 9263816"/>
              <a:gd name="f398" fmla="*/ f308 1 9263816"/>
              <a:gd name="f399" fmla="*/ f309 1 6858000"/>
              <a:gd name="f400" fmla="*/ f310 1 9263816"/>
              <a:gd name="f401" fmla="*/ f311 1 6858000"/>
              <a:gd name="f402" fmla="*/ f312 1 9263816"/>
              <a:gd name="f403" fmla="*/ f313 1 6858000"/>
              <a:gd name="f404" fmla="*/ f314 1 9263816"/>
              <a:gd name="f405" fmla="*/ f315 1 6858000"/>
              <a:gd name="f406" fmla="*/ f316 1 9263816"/>
              <a:gd name="f407" fmla="*/ f317 1 6858000"/>
              <a:gd name="f408" fmla="*/ f318 1 9263816"/>
              <a:gd name="f409" fmla="*/ f319 1 6858000"/>
              <a:gd name="f410" fmla="*/ f320 1 9263816"/>
              <a:gd name="f411" fmla="*/ f321 1 6858000"/>
              <a:gd name="f412" fmla="*/ f322 1 9263816"/>
              <a:gd name="f413" fmla="*/ f323 1 6858000"/>
              <a:gd name="f414" fmla="*/ f324 1 9263816"/>
              <a:gd name="f415" fmla="*/ f325 1 6858000"/>
              <a:gd name="f416" fmla="*/ f326 1 9263816"/>
              <a:gd name="f417" fmla="*/ f327 1 6858000"/>
              <a:gd name="f418" fmla="*/ f328 1 6858000"/>
              <a:gd name="f419" fmla="*/ f329 1 9263816"/>
              <a:gd name="f420" fmla="*/ f330 1 9263816"/>
              <a:gd name="f421" fmla="*/ f331 1 6858000"/>
              <a:gd name="f422" fmla="*/ f332 1 9263816"/>
              <a:gd name="f423" fmla="*/ f333 1 6858000"/>
              <a:gd name="f424" fmla="*/ f334 1 9263816"/>
              <a:gd name="f425" fmla="*/ f335 1 6858000"/>
              <a:gd name="f426" fmla="*/ f336 1 9263816"/>
              <a:gd name="f427" fmla="*/ f337 1 6858000"/>
              <a:gd name="f428" fmla="*/ f338 1 6858000"/>
              <a:gd name="f429" fmla="*/ f241 1 f248"/>
              <a:gd name="f430" fmla="*/ f242 1 f248"/>
              <a:gd name="f431" fmla="*/ f241 1 f249"/>
              <a:gd name="f432" fmla="*/ f243 1 f249"/>
              <a:gd name="f433" fmla="*/ f340 1 f248"/>
              <a:gd name="f434" fmla="*/ f341 1 f249"/>
              <a:gd name="f435" fmla="*/ f342 1 f248"/>
              <a:gd name="f436" fmla="*/ f343 1 f249"/>
              <a:gd name="f437" fmla="*/ f344 1 f248"/>
              <a:gd name="f438" fmla="*/ f345 1 f249"/>
              <a:gd name="f439" fmla="*/ f346 1 f248"/>
              <a:gd name="f440" fmla="*/ f347 1 f249"/>
              <a:gd name="f441" fmla="*/ f348 1 f248"/>
              <a:gd name="f442" fmla="*/ f349 1 f249"/>
              <a:gd name="f443" fmla="*/ f350 1 f248"/>
              <a:gd name="f444" fmla="*/ f351 1 f249"/>
              <a:gd name="f445" fmla="*/ f352 1 f248"/>
              <a:gd name="f446" fmla="*/ f353 1 f249"/>
              <a:gd name="f447" fmla="*/ f354 1 f248"/>
              <a:gd name="f448" fmla="*/ f355 1 f249"/>
              <a:gd name="f449" fmla="*/ f356 1 f248"/>
              <a:gd name="f450" fmla="*/ f357 1 f249"/>
              <a:gd name="f451" fmla="*/ f358 1 f248"/>
              <a:gd name="f452" fmla="*/ f359 1 f249"/>
              <a:gd name="f453" fmla="*/ f360 1 f248"/>
              <a:gd name="f454" fmla="*/ f361 1 f248"/>
              <a:gd name="f455" fmla="*/ f362 1 f249"/>
              <a:gd name="f456" fmla="*/ f363 1 f248"/>
              <a:gd name="f457" fmla="*/ f364 1 f249"/>
              <a:gd name="f458" fmla="*/ f365 1 f248"/>
              <a:gd name="f459" fmla="*/ f366 1 f249"/>
              <a:gd name="f460" fmla="*/ f367 1 f248"/>
              <a:gd name="f461" fmla="*/ f368 1 f249"/>
              <a:gd name="f462" fmla="*/ f369 1 f248"/>
              <a:gd name="f463" fmla="*/ f370 1 f249"/>
              <a:gd name="f464" fmla="*/ f371 1 f248"/>
              <a:gd name="f465" fmla="*/ f372 1 f249"/>
              <a:gd name="f466" fmla="*/ f373 1 f248"/>
              <a:gd name="f467" fmla="*/ f374 1 f249"/>
              <a:gd name="f468" fmla="*/ f375 1 f248"/>
              <a:gd name="f469" fmla="*/ f376 1 f249"/>
              <a:gd name="f470" fmla="*/ f377 1 f248"/>
              <a:gd name="f471" fmla="*/ f378 1 f249"/>
              <a:gd name="f472" fmla="*/ f379 1 f248"/>
              <a:gd name="f473" fmla="*/ f380 1 f249"/>
              <a:gd name="f474" fmla="*/ f381 1 f248"/>
              <a:gd name="f475" fmla="*/ f382 1 f249"/>
              <a:gd name="f476" fmla="*/ f383 1 f248"/>
              <a:gd name="f477" fmla="*/ f384 1 f249"/>
              <a:gd name="f478" fmla="*/ f385 1 f248"/>
              <a:gd name="f479" fmla="*/ f386 1 f249"/>
              <a:gd name="f480" fmla="*/ f387 1 f248"/>
              <a:gd name="f481" fmla="*/ f388 1 f249"/>
              <a:gd name="f482" fmla="*/ f389 1 f248"/>
              <a:gd name="f483" fmla="*/ f390 1 f249"/>
              <a:gd name="f484" fmla="*/ f391 1 f248"/>
              <a:gd name="f485" fmla="*/ f392 1 f249"/>
              <a:gd name="f486" fmla="*/ f393 1 f248"/>
              <a:gd name="f487" fmla="*/ f394 1 f249"/>
              <a:gd name="f488" fmla="*/ f395 1 f248"/>
              <a:gd name="f489" fmla="*/ f396 1 f249"/>
              <a:gd name="f490" fmla="*/ f397 1 f248"/>
              <a:gd name="f491" fmla="*/ f398 1 f248"/>
              <a:gd name="f492" fmla="*/ f399 1 f249"/>
              <a:gd name="f493" fmla="*/ f400 1 f248"/>
              <a:gd name="f494" fmla="*/ f401 1 f249"/>
              <a:gd name="f495" fmla="*/ f402 1 f248"/>
              <a:gd name="f496" fmla="*/ f403 1 f249"/>
              <a:gd name="f497" fmla="*/ f404 1 f248"/>
              <a:gd name="f498" fmla="*/ f405 1 f249"/>
              <a:gd name="f499" fmla="*/ f406 1 f248"/>
              <a:gd name="f500" fmla="*/ f407 1 f249"/>
              <a:gd name="f501" fmla="*/ f408 1 f248"/>
              <a:gd name="f502" fmla="*/ f409 1 f249"/>
              <a:gd name="f503" fmla="*/ f410 1 f248"/>
              <a:gd name="f504" fmla="*/ f411 1 f249"/>
              <a:gd name="f505" fmla="*/ f412 1 f248"/>
              <a:gd name="f506" fmla="*/ f413 1 f249"/>
              <a:gd name="f507" fmla="*/ f414 1 f248"/>
              <a:gd name="f508" fmla="*/ f415 1 f249"/>
              <a:gd name="f509" fmla="*/ f416 1 f248"/>
              <a:gd name="f510" fmla="*/ f417 1 f249"/>
              <a:gd name="f511" fmla="*/ f418 1 f249"/>
              <a:gd name="f512" fmla="*/ f419 1 f248"/>
              <a:gd name="f513" fmla="*/ f420 1 f248"/>
              <a:gd name="f514" fmla="*/ f421 1 f249"/>
              <a:gd name="f515" fmla="*/ f422 1 f248"/>
              <a:gd name="f516" fmla="*/ f423 1 f249"/>
              <a:gd name="f517" fmla="*/ f424 1 f248"/>
              <a:gd name="f518" fmla="*/ f425 1 f249"/>
              <a:gd name="f519" fmla="*/ f426 1 f248"/>
              <a:gd name="f520" fmla="*/ f427 1 f249"/>
              <a:gd name="f521" fmla="*/ f428 1 f249"/>
              <a:gd name="f522" fmla="*/ f429 f239 1"/>
              <a:gd name="f523" fmla="*/ f430 f239 1"/>
              <a:gd name="f524" fmla="*/ f432 f240 1"/>
              <a:gd name="f525" fmla="*/ f431 f240 1"/>
              <a:gd name="f526" fmla="*/ f433 f239 1"/>
              <a:gd name="f527" fmla="*/ f434 f240 1"/>
              <a:gd name="f528" fmla="*/ f435 f239 1"/>
              <a:gd name="f529" fmla="*/ f436 f240 1"/>
              <a:gd name="f530" fmla="*/ f437 f239 1"/>
              <a:gd name="f531" fmla="*/ f438 f240 1"/>
              <a:gd name="f532" fmla="*/ f439 f239 1"/>
              <a:gd name="f533" fmla="*/ f440 f240 1"/>
              <a:gd name="f534" fmla="*/ f441 f239 1"/>
              <a:gd name="f535" fmla="*/ f442 f240 1"/>
              <a:gd name="f536" fmla="*/ f443 f239 1"/>
              <a:gd name="f537" fmla="*/ f444 f240 1"/>
              <a:gd name="f538" fmla="*/ f445 f239 1"/>
              <a:gd name="f539" fmla="*/ f446 f240 1"/>
              <a:gd name="f540" fmla="*/ f447 f239 1"/>
              <a:gd name="f541" fmla="*/ f448 f240 1"/>
              <a:gd name="f542" fmla="*/ f449 f239 1"/>
              <a:gd name="f543" fmla="*/ f450 f240 1"/>
              <a:gd name="f544" fmla="*/ f451 f239 1"/>
              <a:gd name="f545" fmla="*/ f452 f240 1"/>
              <a:gd name="f546" fmla="*/ f453 f239 1"/>
              <a:gd name="f547" fmla="*/ f454 f239 1"/>
              <a:gd name="f548" fmla="*/ f455 f240 1"/>
              <a:gd name="f549" fmla="*/ f456 f239 1"/>
              <a:gd name="f550" fmla="*/ f457 f240 1"/>
              <a:gd name="f551" fmla="*/ f458 f239 1"/>
              <a:gd name="f552" fmla="*/ f459 f240 1"/>
              <a:gd name="f553" fmla="*/ f460 f239 1"/>
              <a:gd name="f554" fmla="*/ f461 f240 1"/>
              <a:gd name="f555" fmla="*/ f462 f239 1"/>
              <a:gd name="f556" fmla="*/ f463 f240 1"/>
              <a:gd name="f557" fmla="*/ f464 f239 1"/>
              <a:gd name="f558" fmla="*/ f465 f240 1"/>
              <a:gd name="f559" fmla="*/ f466 f239 1"/>
              <a:gd name="f560" fmla="*/ f467 f240 1"/>
              <a:gd name="f561" fmla="*/ f468 f239 1"/>
              <a:gd name="f562" fmla="*/ f469 f240 1"/>
              <a:gd name="f563" fmla="*/ f470 f239 1"/>
              <a:gd name="f564" fmla="*/ f471 f240 1"/>
              <a:gd name="f565" fmla="*/ f472 f239 1"/>
              <a:gd name="f566" fmla="*/ f473 f240 1"/>
              <a:gd name="f567" fmla="*/ f474 f239 1"/>
              <a:gd name="f568" fmla="*/ f475 f240 1"/>
              <a:gd name="f569" fmla="*/ f476 f239 1"/>
              <a:gd name="f570" fmla="*/ f477 f240 1"/>
              <a:gd name="f571" fmla="*/ f478 f239 1"/>
              <a:gd name="f572" fmla="*/ f479 f240 1"/>
              <a:gd name="f573" fmla="*/ f480 f239 1"/>
              <a:gd name="f574" fmla="*/ f481 f240 1"/>
              <a:gd name="f575" fmla="*/ f482 f239 1"/>
              <a:gd name="f576" fmla="*/ f483 f240 1"/>
              <a:gd name="f577" fmla="*/ f484 f239 1"/>
              <a:gd name="f578" fmla="*/ f485 f240 1"/>
              <a:gd name="f579" fmla="*/ f486 f239 1"/>
              <a:gd name="f580" fmla="*/ f487 f240 1"/>
              <a:gd name="f581" fmla="*/ f488 f239 1"/>
              <a:gd name="f582" fmla="*/ f489 f240 1"/>
              <a:gd name="f583" fmla="*/ f490 f239 1"/>
              <a:gd name="f584" fmla="*/ f491 f239 1"/>
              <a:gd name="f585" fmla="*/ f492 f240 1"/>
              <a:gd name="f586" fmla="*/ f493 f239 1"/>
              <a:gd name="f587" fmla="*/ f494 f240 1"/>
              <a:gd name="f588" fmla="*/ f495 f239 1"/>
              <a:gd name="f589" fmla="*/ f496 f240 1"/>
              <a:gd name="f590" fmla="*/ f497 f239 1"/>
              <a:gd name="f591" fmla="*/ f498 f240 1"/>
              <a:gd name="f592" fmla="*/ f499 f239 1"/>
              <a:gd name="f593" fmla="*/ f500 f240 1"/>
              <a:gd name="f594" fmla="*/ f501 f239 1"/>
              <a:gd name="f595" fmla="*/ f502 f240 1"/>
              <a:gd name="f596" fmla="*/ f503 f239 1"/>
              <a:gd name="f597" fmla="*/ f504 f240 1"/>
              <a:gd name="f598" fmla="*/ f505 f239 1"/>
              <a:gd name="f599" fmla="*/ f506 f240 1"/>
              <a:gd name="f600" fmla="*/ f507 f239 1"/>
              <a:gd name="f601" fmla="*/ f508 f240 1"/>
              <a:gd name="f602" fmla="*/ f509 f239 1"/>
              <a:gd name="f603" fmla="*/ f510 f240 1"/>
              <a:gd name="f604" fmla="*/ f511 f240 1"/>
              <a:gd name="f605" fmla="*/ f512 f239 1"/>
              <a:gd name="f606" fmla="*/ f513 f239 1"/>
              <a:gd name="f607" fmla="*/ f514 f240 1"/>
              <a:gd name="f608" fmla="*/ f515 f239 1"/>
              <a:gd name="f609" fmla="*/ f516 f240 1"/>
              <a:gd name="f610" fmla="*/ f517 f239 1"/>
              <a:gd name="f611" fmla="*/ f518 f240 1"/>
              <a:gd name="f612" fmla="*/ f519 f239 1"/>
              <a:gd name="f613" fmla="*/ f520 f240 1"/>
              <a:gd name="f614" fmla="*/ f521 f2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9">
                <a:pos x="f526" y="f527"/>
              </a:cxn>
              <a:cxn ang="f339">
                <a:pos x="f528" y="f529"/>
              </a:cxn>
              <a:cxn ang="f339">
                <a:pos x="f530" y="f531"/>
              </a:cxn>
              <a:cxn ang="f339">
                <a:pos x="f532" y="f533"/>
              </a:cxn>
              <a:cxn ang="f339">
                <a:pos x="f534" y="f535"/>
              </a:cxn>
              <a:cxn ang="f339">
                <a:pos x="f526" y="f527"/>
              </a:cxn>
              <a:cxn ang="f339">
                <a:pos x="f536" y="f537"/>
              </a:cxn>
              <a:cxn ang="f339">
                <a:pos x="f538" y="f539"/>
              </a:cxn>
              <a:cxn ang="f339">
                <a:pos x="f540" y="f541"/>
              </a:cxn>
              <a:cxn ang="f339">
                <a:pos x="f542" y="f543"/>
              </a:cxn>
              <a:cxn ang="f339">
                <a:pos x="f544" y="f545"/>
              </a:cxn>
              <a:cxn ang="f339">
                <a:pos x="f546" y="f545"/>
              </a:cxn>
              <a:cxn ang="f339">
                <a:pos x="f547" y="f548"/>
              </a:cxn>
              <a:cxn ang="f339">
                <a:pos x="f549" y="f550"/>
              </a:cxn>
              <a:cxn ang="f339">
                <a:pos x="f536" y="f537"/>
              </a:cxn>
              <a:cxn ang="f339">
                <a:pos x="f551" y="f552"/>
              </a:cxn>
              <a:cxn ang="f339">
                <a:pos x="f553" y="f554"/>
              </a:cxn>
              <a:cxn ang="f339">
                <a:pos x="f555" y="f556"/>
              </a:cxn>
              <a:cxn ang="f339">
                <a:pos x="f557" y="f558"/>
              </a:cxn>
              <a:cxn ang="f339">
                <a:pos x="f559" y="f560"/>
              </a:cxn>
              <a:cxn ang="f339">
                <a:pos x="f561" y="f562"/>
              </a:cxn>
              <a:cxn ang="f339">
                <a:pos x="f563" y="f564"/>
              </a:cxn>
              <a:cxn ang="f339">
                <a:pos x="f565" y="f566"/>
              </a:cxn>
              <a:cxn ang="f339">
                <a:pos x="f567" y="f568"/>
              </a:cxn>
              <a:cxn ang="f339">
                <a:pos x="f569" y="f570"/>
              </a:cxn>
              <a:cxn ang="f339">
                <a:pos x="f571" y="f572"/>
              </a:cxn>
              <a:cxn ang="f339">
                <a:pos x="f573" y="f574"/>
              </a:cxn>
              <a:cxn ang="f339">
                <a:pos x="f575" y="f576"/>
              </a:cxn>
              <a:cxn ang="f339">
                <a:pos x="f577" y="f578"/>
              </a:cxn>
              <a:cxn ang="f339">
                <a:pos x="f579" y="f580"/>
              </a:cxn>
              <a:cxn ang="f339">
                <a:pos x="f581" y="f582"/>
              </a:cxn>
              <a:cxn ang="f339">
                <a:pos x="f583" y="f545"/>
              </a:cxn>
              <a:cxn ang="f339">
                <a:pos x="f584" y="f545"/>
              </a:cxn>
              <a:cxn ang="f339">
                <a:pos x="f584" y="f585"/>
              </a:cxn>
              <a:cxn ang="f339">
                <a:pos x="f586" y="f587"/>
              </a:cxn>
              <a:cxn ang="f339">
                <a:pos x="f588" y="f589"/>
              </a:cxn>
              <a:cxn ang="f339">
                <a:pos x="f590" y="f591"/>
              </a:cxn>
              <a:cxn ang="f339">
                <a:pos x="f592" y="f593"/>
              </a:cxn>
              <a:cxn ang="f339">
                <a:pos x="f551" y="f552"/>
              </a:cxn>
              <a:cxn ang="f339">
                <a:pos x="f594" y="f595"/>
              </a:cxn>
              <a:cxn ang="f339">
                <a:pos x="f596" y="f597"/>
              </a:cxn>
              <a:cxn ang="f339">
                <a:pos x="f598" y="f599"/>
              </a:cxn>
              <a:cxn ang="f339">
                <a:pos x="f600" y="f601"/>
              </a:cxn>
              <a:cxn ang="f339">
                <a:pos x="f602" y="f603"/>
              </a:cxn>
              <a:cxn ang="f339">
                <a:pos x="f594" y="f595"/>
              </a:cxn>
              <a:cxn ang="f339">
                <a:pos x="f584" y="f604"/>
              </a:cxn>
              <a:cxn ang="f339">
                <a:pos x="f605" y="f604"/>
              </a:cxn>
              <a:cxn ang="f339">
                <a:pos x="f606" y="f607"/>
              </a:cxn>
              <a:cxn ang="f339">
                <a:pos x="f608" y="f609"/>
              </a:cxn>
              <a:cxn ang="f339">
                <a:pos x="f610" y="f611"/>
              </a:cxn>
              <a:cxn ang="f339">
                <a:pos x="f612" y="f613"/>
              </a:cxn>
              <a:cxn ang="f339">
                <a:pos x="f584" y="f614"/>
              </a:cxn>
            </a:cxnLst>
            <a:rect l="f522" t="f525" r="f523" b="f524"/>
            <a:pathLst>
              <a:path w="9263816" h="685800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37"/>
                  <a:pt x="f8" y="f9"/>
                </a:cubicBezTo>
                <a:close/>
                <a:moveTo>
                  <a:pt x="f38" y="f39"/>
                </a:moveTo>
                <a:cubicBezTo>
                  <a:pt x="f40" y="f41"/>
                  <a:pt x="f42" y="f43"/>
                  <a:pt x="f44" y="f4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lnTo>
                  <a:pt x="f58" y="f7"/>
                </a:lnTo>
                <a:lnTo>
                  <a:pt x="f59" y="f7"/>
                </a:lnTo>
                <a:lnTo>
                  <a:pt x="f60" y="f61"/>
                </a:lnTo>
                <a:cubicBezTo>
                  <a:pt x="f62" y="f63"/>
                  <a:pt x="f64" y="f65"/>
                  <a:pt x="f66" y="f67"/>
                </a:cubicBezTo>
                <a:cubicBezTo>
                  <a:pt x="f68" y="f69"/>
                  <a:pt x="f70" y="f71"/>
                  <a:pt x="f38" y="f39"/>
                </a:cubicBezTo>
                <a:close/>
                <a:moveTo>
                  <a:pt x="f72" y="f73"/>
                </a:move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91"/>
                </a:cubicBezTo>
                <a:cubicBezTo>
                  <a:pt x="f92" y="f93"/>
                  <a:pt x="f94" y="f95"/>
                  <a:pt x="f96" y="f97"/>
                </a:cubicBezTo>
                <a:cubicBezTo>
                  <a:pt x="f98" y="f99"/>
                  <a:pt x="f100" y="f101"/>
                  <a:pt x="f102" y="f103"/>
                </a:cubicBezTo>
                <a:cubicBezTo>
                  <a:pt x="f104" y="f105"/>
                  <a:pt x="f106" y="f107"/>
                  <a:pt x="f108" y="f109"/>
                </a:cubicBezTo>
                <a:cubicBezTo>
                  <a:pt x="f110" y="f111"/>
                  <a:pt x="f112" y="f113"/>
                  <a:pt x="f114" y="f115"/>
                </a:cubicBezTo>
                <a:cubicBezTo>
                  <a:pt x="f116" y="f117"/>
                  <a:pt x="f118" y="f119"/>
                  <a:pt x="f120" y="f121"/>
                </a:cubicBezTo>
                <a:cubicBezTo>
                  <a:pt x="f122" y="f123"/>
                  <a:pt x="f124" y="f125"/>
                  <a:pt x="f126" y="f127"/>
                </a:cubicBezTo>
                <a:lnTo>
                  <a:pt x="f128" y="f129"/>
                </a:lnTo>
                <a:cubicBezTo>
                  <a:pt x="f130" y="f131"/>
                  <a:pt x="f132" y="f133"/>
                  <a:pt x="f134" y="f135"/>
                </a:cubicBezTo>
                <a:cubicBezTo>
                  <a:pt x="f136" y="f137"/>
                  <a:pt x="f138" y="f139"/>
                  <a:pt x="f140" y="f141"/>
                </a:cubicBezTo>
                <a:cubicBezTo>
                  <a:pt x="f142" y="f143"/>
                  <a:pt x="f144" y="f145"/>
                  <a:pt x="f146" y="f147"/>
                </a:cubicBezTo>
                <a:cubicBezTo>
                  <a:pt x="f148" y="f149"/>
                  <a:pt x="f150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lnTo>
                  <a:pt x="f160" y="f7"/>
                </a:lnTo>
                <a:lnTo>
                  <a:pt x="f5" y="f7"/>
                </a:lnTo>
                <a:lnTo>
                  <a:pt x="f5" y="f161"/>
                </a:lnTo>
                <a:lnTo>
                  <a:pt x="f162" y="f163"/>
                </a:lnTo>
                <a:cubicBezTo>
                  <a:pt x="f164" y="f165"/>
                  <a:pt x="f166" y="f167"/>
                  <a:pt x="f168" y="f169"/>
                </a:cubicBezTo>
                <a:cubicBezTo>
                  <a:pt x="f170" y="f171"/>
                  <a:pt x="f172" y="f173"/>
                  <a:pt x="f174" y="f175"/>
                </a:cubicBezTo>
                <a:cubicBezTo>
                  <a:pt x="f176" y="f177"/>
                  <a:pt x="f178" y="f179"/>
                  <a:pt x="f180" y="f181"/>
                </a:cubicBezTo>
                <a:cubicBezTo>
                  <a:pt x="f182" y="f183"/>
                  <a:pt x="f184" y="f185"/>
                  <a:pt x="f72" y="f73"/>
                </a:cubicBezTo>
                <a:close/>
                <a:moveTo>
                  <a:pt x="f186" y="f187"/>
                </a:moveTo>
                <a:cubicBezTo>
                  <a:pt x="f188" y="f189"/>
                  <a:pt x="f190" y="f191"/>
                  <a:pt x="f192" y="f193"/>
                </a:cubicBezTo>
                <a:cubicBezTo>
                  <a:pt x="f194" y="f195"/>
                  <a:pt x="f196" y="f197"/>
                  <a:pt x="f198" y="f199"/>
                </a:cubicBezTo>
                <a:cubicBezTo>
                  <a:pt x="f200" y="f201"/>
                  <a:pt x="f202" y="f203"/>
                  <a:pt x="f204" y="f205"/>
                </a:cubicBezTo>
                <a:cubicBezTo>
                  <a:pt x="f206" y="f207"/>
                  <a:pt x="f208" y="f209"/>
                  <a:pt x="f210" y="f211"/>
                </a:cubicBezTo>
                <a:cubicBezTo>
                  <a:pt x="f212" y="f213"/>
                  <a:pt x="f214" y="f215"/>
                  <a:pt x="f186" y="f187"/>
                </a:cubicBezTo>
                <a:close/>
                <a:moveTo>
                  <a:pt x="f5" y="f5"/>
                </a:moveTo>
                <a:lnTo>
                  <a:pt x="f216" y="f5"/>
                </a:lnTo>
                <a:lnTo>
                  <a:pt x="f217" y="f218"/>
                </a:lnTo>
                <a:cubicBezTo>
                  <a:pt x="f219" y="f220"/>
                  <a:pt x="f221" y="f222"/>
                  <a:pt x="f223" y="f224"/>
                </a:cubicBezTo>
                <a:cubicBezTo>
                  <a:pt x="f225" y="f226"/>
                  <a:pt x="f227" y="f228"/>
                  <a:pt x="f229" y="f230"/>
                </a:cubicBezTo>
                <a:cubicBezTo>
                  <a:pt x="f231" y="f232"/>
                  <a:pt x="f233" y="f234"/>
                  <a:pt x="f235" y="f236"/>
                </a:cubicBezTo>
                <a:lnTo>
                  <a:pt x="f5" y="f2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C80D4FD-9A15-4343-E80B-419D8797A9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72200" y="2081366"/>
            <a:ext cx="5410203" cy="4095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BBF1F1F2-9F75-27AB-C1D2-3881495BF6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09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D019442-5791-4D7D-A2C3-7BAEB16931B0}" type="datetime1">
              <a:rPr lang="en-US"/>
              <a:pPr lvl="0"/>
              <a:t>9/29/2023</a:t>
            </a:fld>
            <a:endParaRPr lang="en-US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B20FB38-2153-7D50-0286-282460E997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ABB09A5-5CEC-99DE-B141-E8CBD2B0B6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134596" y="6356351"/>
            <a:ext cx="14477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193BFFE-8213-41AA-B743-511CF7CBFF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B8DCD726-5C96-595B-CF6C-29AEA71DD626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9A058780-B1FE-AC59-E9FB-C791B1C2B18A}"/>
              </a:ext>
            </a:extLst>
          </p:cNvPr>
          <p:cNvSpPr/>
          <p:nvPr/>
        </p:nvSpPr>
        <p:spPr>
          <a:xfrm>
            <a:off x="0" y="232970"/>
            <a:ext cx="9560472" cy="6625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263816"/>
              <a:gd name="f7" fmla="val 6858000"/>
              <a:gd name="f8" fmla="val 8831314"/>
              <a:gd name="f9" fmla="val 5943878"/>
              <a:gd name="f10" fmla="val 8964281"/>
              <a:gd name="f11" fmla="val 5927490"/>
              <a:gd name="f12" fmla="val 9096260"/>
              <a:gd name="f13" fmla="val 5981362"/>
              <a:gd name="f14" fmla="val 9179783"/>
              <a:gd name="f15" fmla="val 6086141"/>
              <a:gd name="f16" fmla="val 9224074"/>
              <a:gd name="f17" fmla="val 6141769"/>
              <a:gd name="f18" fmla="val 9252211"/>
              <a:gd name="f19" fmla="val 6208560"/>
              <a:gd name="f20" fmla="val 9260887"/>
              <a:gd name="f21" fmla="val 6279156"/>
              <a:gd name="f22" fmla="val 9286897"/>
              <a:gd name="f23" fmla="val 6490362"/>
              <a:gd name="f24" fmla="val 9136845"/>
              <a:gd name="f25" fmla="val 6682672"/>
              <a:gd name="f26" fmla="val 8925621"/>
              <a:gd name="f27" fmla="val 6708712"/>
              <a:gd name="f28" fmla="val 8714398"/>
              <a:gd name="f29" fmla="val 6734766"/>
              <a:gd name="f30" fmla="val 8522062"/>
              <a:gd name="f31" fmla="val 6584655"/>
              <a:gd name="f32" fmla="val 8496050"/>
              <a:gd name="f33" fmla="val 6373449"/>
              <a:gd name="f34" fmla="val 8470038"/>
              <a:gd name="f35" fmla="val 6162229"/>
              <a:gd name="f36" fmla="val 8620090"/>
              <a:gd name="f37" fmla="val 5969920"/>
              <a:gd name="f38" fmla="val 7397485"/>
              <a:gd name="f39" fmla="val 5931706"/>
              <a:gd name="f40" fmla="val 7598431"/>
              <a:gd name="f41" fmla="val 5931157"/>
              <a:gd name="f42" fmla="val 7792965"/>
              <a:gd name="f43" fmla="val 6024548"/>
              <a:gd name="f44" fmla="val 7917779"/>
              <a:gd name="f45" fmla="val 6191864"/>
              <a:gd name="f46" fmla="val 7959204"/>
              <a:gd name="f47" fmla="val 6247714"/>
              <a:gd name="f48" fmla="val 7991530"/>
              <a:gd name="f49" fmla="val 6309792"/>
              <a:gd name="f50" fmla="val 8013467"/>
              <a:gd name="f51" fmla="val 6375784"/>
              <a:gd name="f52" fmla="val 8055425"/>
              <a:gd name="f53" fmla="val 6502973"/>
              <a:gd name="f54" fmla="val 8055748"/>
              <a:gd name="f55" fmla="val 6633888"/>
              <a:gd name="f56" fmla="val 8021879"/>
              <a:gd name="f57" fmla="val 6753751"/>
              <a:gd name="f58" fmla="val 7981316"/>
              <a:gd name="f59" fmla="val 6819486"/>
              <a:gd name="f60" fmla="val 6785199"/>
              <a:gd name="f61" fmla="val 6781101"/>
              <a:gd name="f62" fmla="val 6673307"/>
              <a:gd name="f63" fmla="val 6441922"/>
              <a:gd name="f64" fmla="val 6857485"/>
              <a:gd name="f65" fmla="val 6076251"/>
              <a:gd name="f66" fmla="val 7196747"/>
              <a:gd name="f67" fmla="val 5964309"/>
              <a:gd name="f68" fmla="val 7262809"/>
              <a:gd name="f69" fmla="val 5942509"/>
              <a:gd name="f70" fmla="val 7330503"/>
              <a:gd name="f71" fmla="val 5931889"/>
              <a:gd name="f72" fmla="val 1505570"/>
              <a:gd name="f73" fmla="val 227178"/>
              <a:gd name="f74" fmla="val 1691018"/>
              <a:gd name="f75" fmla="val 218628"/>
              <a:gd name="f76" fmla="val 1889853"/>
              <a:gd name="f77" fmla="val 275403"/>
              <a:gd name="f78" fmla="val 2026489"/>
              <a:gd name="f79" fmla="val 392370"/>
              <a:gd name="f80" fmla="val 2369898"/>
              <a:gd name="f81" fmla="val 685965"/>
              <a:gd name="f82" fmla="val 2078266"/>
              <a:gd name="f83" fmla="val 1147857"/>
              <a:gd name="f84" fmla="val 2444553"/>
              <a:gd name="f85" fmla="val 1654853"/>
              <a:gd name="f86" fmla="val 2492906"/>
              <a:gd name="f87" fmla="val 1721679"/>
              <a:gd name="f88" fmla="val 2800482"/>
              <a:gd name="f89" fmla="val 2144546"/>
              <a:gd name="f90" fmla="val 3183153"/>
              <a:gd name="f91" fmla="val 2116208"/>
              <a:gd name="f92" fmla="val 3673561"/>
              <a:gd name="f93" fmla="val 2080541"/>
              <a:gd name="f94" fmla="val 3723222"/>
              <a:gd name="f95" fmla="val 1441614"/>
              <a:gd name="f96" fmla="val 4288384"/>
              <a:gd name="f97" fmla="val 1291908"/>
              <a:gd name="f98" fmla="val 4689065"/>
              <a:gd name="f99" fmla="val 1185875"/>
              <a:gd name="f100" fmla="val 5207943"/>
              <a:gd name="f101" fmla="val 1366633"/>
              <a:gd name="f102" fmla="val 5472602"/>
              <a:gd name="f103" fmla="val 1697818"/>
              <a:gd name="f104" fmla="val 5891294"/>
              <a:gd name="f105" fmla="val 2221754"/>
              <a:gd name="f106" fmla="val 5408012"/>
              <a:gd name="f107" fmla="val 2790179"/>
              <a:gd name="f108" fmla="val 5844697"/>
              <a:gd name="f109" fmla="val 3444791"/>
              <a:gd name="f110" fmla="val 6149900"/>
              <a:gd name="f111" fmla="val 3902467"/>
              <a:gd name="f112" fmla="val 6672672"/>
              <a:gd name="f113" fmla="val 4053594"/>
              <a:gd name="f114" fmla="val 6715674"/>
              <a:gd name="f115" fmla="val 4065208"/>
              <a:gd name="f116" fmla="val 7326423"/>
              <a:gd name="f117" fmla="val 4232519"/>
              <a:gd name="f118" fmla="val 7677158"/>
              <a:gd name="f119" fmla="val 3817020"/>
              <a:gd name="f120" fmla="val 8130429"/>
              <a:gd name="f121" fmla="val 4101787"/>
              <a:gd name="f122" fmla="val 8226340"/>
              <a:gd name="f123" fmla="val 4161985"/>
              <a:gd name="f124" fmla="val 8536372"/>
              <a:gd name="f125" fmla="val 4356819"/>
              <a:gd name="f126" fmla="val 8624630"/>
              <a:gd name="f127" fmla="val 4686202"/>
              <a:gd name="f128" fmla="val 8623843"/>
              <a:gd name="f129" fmla="val 4685749"/>
              <a:gd name="f130" fmla="val 8636924"/>
              <a:gd name="f131" fmla="val 4734567"/>
              <a:gd name="f132" fmla="val 8644635"/>
              <a:gd name="f133" fmla="val 4784678"/>
              <a:gd name="f134" fmla="val 8646859"/>
              <a:gd name="f135" fmla="val 4835156"/>
              <a:gd name="f136" fmla="val 8662596"/>
              <a:gd name="f137" fmla="val 5196604"/>
              <a:gd name="f138" fmla="val 8398383"/>
              <a:gd name="f139" fmla="val 5562326"/>
              <a:gd name="f140" fmla="val 8079403"/>
              <a:gd name="f141" fmla="val 5661624"/>
              <a:gd name="f142" fmla="val 7649807"/>
              <a:gd name="f143" fmla="val 5795217"/>
              <a:gd name="f144" fmla="val 7430996"/>
              <a:gd name="f145" fmla="val 5350293"/>
              <a:gd name="f146" fmla="val 6833105"/>
              <a:gd name="f147" fmla="val 5397208"/>
              <a:gd name="f148" fmla="val 6519033"/>
              <a:gd name="f149" fmla="val 5421527"/>
              <a:gd name="f150" fmla="val 6056658"/>
              <a:gd name="f151" fmla="val 5595550"/>
              <a:gd name="f152" fmla="val 5900832"/>
              <a:gd name="f153" fmla="val 5944462"/>
              <a:gd name="f154" fmla="val 5770548"/>
              <a:gd name="f155" fmla="val 6236600"/>
              <a:gd name="f156" fmla="val 5916359"/>
              <a:gd name="f157" fmla="val 6515160"/>
              <a:gd name="f158" fmla="val 6067212"/>
              <a:gd name="f159" fmla="val 6811916"/>
              <a:gd name="f160" fmla="val 6089565"/>
              <a:gd name="f161" fmla="val 2181377"/>
              <a:gd name="f162" fmla="val 73069"/>
              <a:gd name="f163" fmla="val 2215839"/>
              <a:gd name="f164" fmla="val 165116"/>
              <a:gd name="f165" fmla="val 2251829"/>
              <a:gd name="f166" fmla="val 254486"/>
              <a:gd name="f167" fmla="val 2263171"/>
              <a:gd name="f168" fmla="val 335445"/>
              <a:gd name="f169" fmla="val 2237140"/>
              <a:gd name="f170" fmla="val 594718"/>
              <a:gd name="f171" fmla="val 2153707"/>
              <a:gd name="f172" fmla="val 688441"/>
              <a:gd name="f173" fmla="val 1733807"/>
              <a:gd name="f174" fmla="val 752878"/>
              <a:gd name="f175" fmla="val 1445285"/>
              <a:gd name="f176" fmla="val 925059"/>
              <a:gd name="f177" fmla="val 674068"/>
              <a:gd name="f178" fmla="val 975076"/>
              <a:gd name="f179" fmla="val 456292"/>
              <a:gd name="f180" fmla="val 1202551"/>
              <a:gd name="f181" fmla="val 314229"/>
              <a:gd name="f182" fmla="val 1287853"/>
              <a:gd name="f183" fmla="val 260956"/>
              <a:gd name="f184" fmla="val 1394302"/>
              <a:gd name="f185" fmla="val 232308"/>
              <a:gd name="f186" fmla="val 3142509"/>
              <a:gd name="f187" fmla="val 68854"/>
              <a:gd name="f188" fmla="val 3275474"/>
              <a:gd name="f189" fmla="val 52467"/>
              <a:gd name="f190" fmla="val 3407455"/>
              <a:gd name="f191" fmla="val 106339"/>
              <a:gd name="f192" fmla="val 3490978"/>
              <a:gd name="f193" fmla="val 211117"/>
              <a:gd name="f194" fmla="val 3535271"/>
              <a:gd name="f195" fmla="val 266744"/>
              <a:gd name="f196" fmla="val 3563404"/>
              <a:gd name="f197" fmla="val 333535"/>
              <a:gd name="f198" fmla="val 3572083"/>
              <a:gd name="f199" fmla="val 404131"/>
              <a:gd name="f200" fmla="val 3598092"/>
              <a:gd name="f201" fmla="val 615337"/>
              <a:gd name="f202" fmla="val 3448040"/>
              <a:gd name="f203" fmla="val 807648"/>
              <a:gd name="f204" fmla="val 3236814"/>
              <a:gd name="f205" fmla="val 833688"/>
              <a:gd name="f206" fmla="val 3025594"/>
              <a:gd name="f207" fmla="val 859741"/>
              <a:gd name="f208" fmla="val 2833255"/>
              <a:gd name="f209" fmla="val 709631"/>
              <a:gd name="f210" fmla="val 2807245"/>
              <a:gd name="f211" fmla="val 498425"/>
              <a:gd name="f212" fmla="val 2781232"/>
              <a:gd name="f213" fmla="val 287207"/>
              <a:gd name="f214" fmla="val 2931283"/>
              <a:gd name="f215" fmla="val 94896"/>
              <a:gd name="f216" fmla="val 39858"/>
              <a:gd name="f217" fmla="val 65022"/>
              <a:gd name="f218" fmla="val 5834"/>
              <a:gd name="f219" fmla="val 191545"/>
              <a:gd name="f220" fmla="val 45606"/>
              <a:gd name="f221" fmla="val 305874"/>
              <a:gd name="f222" fmla="val 124173"/>
              <a:gd name="f223" fmla="val 389258"/>
              <a:gd name="f224" fmla="val 235630"/>
              <a:gd name="f225" fmla="val 430983"/>
              <a:gd name="f226" fmla="val 291600"/>
              <a:gd name="f227" fmla="val 463360"/>
              <a:gd name="f228" fmla="val 353876"/>
              <a:gd name="f229" fmla="val 485484"/>
              <a:gd name="f230" fmla="val 420070"/>
              <a:gd name="f231" fmla="val 597711"/>
              <a:gd name="f232" fmla="val 759508"/>
              <a:gd name="f233" fmla="val 413661"/>
              <a:gd name="f234" fmla="val 1125662"/>
              <a:gd name="f235" fmla="val 74229"/>
              <a:gd name="f236" fmla="val 1237955"/>
              <a:gd name="f237" fmla="val 1254477"/>
              <a:gd name="f238" fmla="+- 0 0 -90"/>
              <a:gd name="f239" fmla="*/ f3 1 9263816"/>
              <a:gd name="f240" fmla="*/ f4 1 6858000"/>
              <a:gd name="f241" fmla="val f5"/>
              <a:gd name="f242" fmla="val f6"/>
              <a:gd name="f243" fmla="val f7"/>
              <a:gd name="f244" fmla="*/ f238 f0 1"/>
              <a:gd name="f245" fmla="+- f243 0 f241"/>
              <a:gd name="f246" fmla="+- f242 0 f241"/>
              <a:gd name="f247" fmla="*/ f244 1 f2"/>
              <a:gd name="f248" fmla="*/ f246 1 9263816"/>
              <a:gd name="f249" fmla="*/ f245 1 6858000"/>
              <a:gd name="f250" fmla="*/ 8831314 f246 1"/>
              <a:gd name="f251" fmla="*/ 5943878 f245 1"/>
              <a:gd name="f252" fmla="*/ 9179783 f246 1"/>
              <a:gd name="f253" fmla="*/ 6086141 f245 1"/>
              <a:gd name="f254" fmla="*/ 9260887 f246 1"/>
              <a:gd name="f255" fmla="*/ 6279156 f245 1"/>
              <a:gd name="f256" fmla="*/ 8925621 f246 1"/>
              <a:gd name="f257" fmla="*/ 6708712 f245 1"/>
              <a:gd name="f258" fmla="*/ 8496050 f246 1"/>
              <a:gd name="f259" fmla="*/ 6373449 f245 1"/>
              <a:gd name="f260" fmla="*/ 7397485 f246 1"/>
              <a:gd name="f261" fmla="*/ 5931706 f245 1"/>
              <a:gd name="f262" fmla="*/ 7917779 f246 1"/>
              <a:gd name="f263" fmla="*/ 6191864 f245 1"/>
              <a:gd name="f264" fmla="*/ 8013467 f246 1"/>
              <a:gd name="f265" fmla="*/ 6375784 f245 1"/>
              <a:gd name="f266" fmla="*/ 8021879 f246 1"/>
              <a:gd name="f267" fmla="*/ 6753751 f245 1"/>
              <a:gd name="f268" fmla="*/ 7981316 f246 1"/>
              <a:gd name="f269" fmla="*/ 6858000 f245 1"/>
              <a:gd name="f270" fmla="*/ 6819486 f246 1"/>
              <a:gd name="f271" fmla="*/ 6785199 f246 1"/>
              <a:gd name="f272" fmla="*/ 6781101 f245 1"/>
              <a:gd name="f273" fmla="*/ 7196747 f246 1"/>
              <a:gd name="f274" fmla="*/ 5964309 f245 1"/>
              <a:gd name="f275" fmla="*/ 1505570 f246 1"/>
              <a:gd name="f276" fmla="*/ 227178 f245 1"/>
              <a:gd name="f277" fmla="*/ 2026489 f246 1"/>
              <a:gd name="f278" fmla="*/ 392370 f245 1"/>
              <a:gd name="f279" fmla="*/ 2444553 f246 1"/>
              <a:gd name="f280" fmla="*/ 1654853 f245 1"/>
              <a:gd name="f281" fmla="*/ 3183153 f246 1"/>
              <a:gd name="f282" fmla="*/ 2116208 f245 1"/>
              <a:gd name="f283" fmla="*/ 4288384 f246 1"/>
              <a:gd name="f284" fmla="*/ 1291908 f245 1"/>
              <a:gd name="f285" fmla="*/ 5472602 f246 1"/>
              <a:gd name="f286" fmla="*/ 1697818 f245 1"/>
              <a:gd name="f287" fmla="*/ 5844697 f246 1"/>
              <a:gd name="f288" fmla="*/ 3444791 f245 1"/>
              <a:gd name="f289" fmla="*/ 6715674 f246 1"/>
              <a:gd name="f290" fmla="*/ 4065208 f245 1"/>
              <a:gd name="f291" fmla="*/ 8130429 f246 1"/>
              <a:gd name="f292" fmla="*/ 4101787 f245 1"/>
              <a:gd name="f293" fmla="*/ 8624630 f246 1"/>
              <a:gd name="f294" fmla="*/ 4686202 f245 1"/>
              <a:gd name="f295" fmla="*/ 8623843 f246 1"/>
              <a:gd name="f296" fmla="*/ 4685749 f245 1"/>
              <a:gd name="f297" fmla="*/ 8646859 f246 1"/>
              <a:gd name="f298" fmla="*/ 4835156 f245 1"/>
              <a:gd name="f299" fmla="*/ 8079403 f246 1"/>
              <a:gd name="f300" fmla="*/ 5661624 f245 1"/>
              <a:gd name="f301" fmla="*/ 6833105 f246 1"/>
              <a:gd name="f302" fmla="*/ 5397208 f245 1"/>
              <a:gd name="f303" fmla="*/ 5900832 f246 1"/>
              <a:gd name="f304" fmla="*/ 5944462 f245 1"/>
              <a:gd name="f305" fmla="*/ 6067212 f246 1"/>
              <a:gd name="f306" fmla="*/ 6811916 f245 1"/>
              <a:gd name="f307" fmla="*/ 6089565 f246 1"/>
              <a:gd name="f308" fmla="*/ 0 f246 1"/>
              <a:gd name="f309" fmla="*/ 2181377 f245 1"/>
              <a:gd name="f310" fmla="*/ 73069 f246 1"/>
              <a:gd name="f311" fmla="*/ 2215839 f245 1"/>
              <a:gd name="f312" fmla="*/ 335445 f246 1"/>
              <a:gd name="f313" fmla="*/ 2237140 f245 1"/>
              <a:gd name="f314" fmla="*/ 752878 f246 1"/>
              <a:gd name="f315" fmla="*/ 1445285 f245 1"/>
              <a:gd name="f316" fmla="*/ 1202551 f246 1"/>
              <a:gd name="f317" fmla="*/ 314229 f245 1"/>
              <a:gd name="f318" fmla="*/ 3142509 f246 1"/>
              <a:gd name="f319" fmla="*/ 68854 f245 1"/>
              <a:gd name="f320" fmla="*/ 3490978 f246 1"/>
              <a:gd name="f321" fmla="*/ 211117 f245 1"/>
              <a:gd name="f322" fmla="*/ 3572083 f246 1"/>
              <a:gd name="f323" fmla="*/ 404131 f245 1"/>
              <a:gd name="f324" fmla="*/ 3236814 f246 1"/>
              <a:gd name="f325" fmla="*/ 833688 f245 1"/>
              <a:gd name="f326" fmla="*/ 2807245 f246 1"/>
              <a:gd name="f327" fmla="*/ 498425 f245 1"/>
              <a:gd name="f328" fmla="*/ 0 f245 1"/>
              <a:gd name="f329" fmla="*/ 39858 f246 1"/>
              <a:gd name="f330" fmla="*/ 65022 f246 1"/>
              <a:gd name="f331" fmla="*/ 5834 f245 1"/>
              <a:gd name="f332" fmla="*/ 389258 f246 1"/>
              <a:gd name="f333" fmla="*/ 235630 f245 1"/>
              <a:gd name="f334" fmla="*/ 485484 f246 1"/>
              <a:gd name="f335" fmla="*/ 420070 f245 1"/>
              <a:gd name="f336" fmla="*/ 74229 f246 1"/>
              <a:gd name="f337" fmla="*/ 1237955 f245 1"/>
              <a:gd name="f338" fmla="*/ 1254477 f245 1"/>
              <a:gd name="f339" fmla="+- f247 0 f1"/>
              <a:gd name="f340" fmla="*/ f250 1 9263816"/>
              <a:gd name="f341" fmla="*/ f251 1 6858000"/>
              <a:gd name="f342" fmla="*/ f252 1 9263816"/>
              <a:gd name="f343" fmla="*/ f253 1 6858000"/>
              <a:gd name="f344" fmla="*/ f254 1 9263816"/>
              <a:gd name="f345" fmla="*/ f255 1 6858000"/>
              <a:gd name="f346" fmla="*/ f256 1 9263816"/>
              <a:gd name="f347" fmla="*/ f257 1 6858000"/>
              <a:gd name="f348" fmla="*/ f258 1 9263816"/>
              <a:gd name="f349" fmla="*/ f259 1 6858000"/>
              <a:gd name="f350" fmla="*/ f260 1 9263816"/>
              <a:gd name="f351" fmla="*/ f261 1 6858000"/>
              <a:gd name="f352" fmla="*/ f262 1 9263816"/>
              <a:gd name="f353" fmla="*/ f263 1 6858000"/>
              <a:gd name="f354" fmla="*/ f264 1 9263816"/>
              <a:gd name="f355" fmla="*/ f265 1 6858000"/>
              <a:gd name="f356" fmla="*/ f266 1 9263816"/>
              <a:gd name="f357" fmla="*/ f267 1 6858000"/>
              <a:gd name="f358" fmla="*/ f268 1 9263816"/>
              <a:gd name="f359" fmla="*/ f269 1 6858000"/>
              <a:gd name="f360" fmla="*/ f270 1 9263816"/>
              <a:gd name="f361" fmla="*/ f271 1 9263816"/>
              <a:gd name="f362" fmla="*/ f272 1 6858000"/>
              <a:gd name="f363" fmla="*/ f273 1 9263816"/>
              <a:gd name="f364" fmla="*/ f274 1 6858000"/>
              <a:gd name="f365" fmla="*/ f275 1 9263816"/>
              <a:gd name="f366" fmla="*/ f276 1 6858000"/>
              <a:gd name="f367" fmla="*/ f277 1 9263816"/>
              <a:gd name="f368" fmla="*/ f278 1 6858000"/>
              <a:gd name="f369" fmla="*/ f279 1 9263816"/>
              <a:gd name="f370" fmla="*/ f280 1 6858000"/>
              <a:gd name="f371" fmla="*/ f281 1 9263816"/>
              <a:gd name="f372" fmla="*/ f282 1 6858000"/>
              <a:gd name="f373" fmla="*/ f283 1 9263816"/>
              <a:gd name="f374" fmla="*/ f284 1 6858000"/>
              <a:gd name="f375" fmla="*/ f285 1 9263816"/>
              <a:gd name="f376" fmla="*/ f286 1 6858000"/>
              <a:gd name="f377" fmla="*/ f287 1 9263816"/>
              <a:gd name="f378" fmla="*/ f288 1 6858000"/>
              <a:gd name="f379" fmla="*/ f289 1 9263816"/>
              <a:gd name="f380" fmla="*/ f290 1 6858000"/>
              <a:gd name="f381" fmla="*/ f291 1 9263816"/>
              <a:gd name="f382" fmla="*/ f292 1 6858000"/>
              <a:gd name="f383" fmla="*/ f293 1 9263816"/>
              <a:gd name="f384" fmla="*/ f294 1 6858000"/>
              <a:gd name="f385" fmla="*/ f295 1 9263816"/>
              <a:gd name="f386" fmla="*/ f296 1 6858000"/>
              <a:gd name="f387" fmla="*/ f297 1 9263816"/>
              <a:gd name="f388" fmla="*/ f298 1 6858000"/>
              <a:gd name="f389" fmla="*/ f299 1 9263816"/>
              <a:gd name="f390" fmla="*/ f300 1 6858000"/>
              <a:gd name="f391" fmla="*/ f301 1 9263816"/>
              <a:gd name="f392" fmla="*/ f302 1 6858000"/>
              <a:gd name="f393" fmla="*/ f303 1 9263816"/>
              <a:gd name="f394" fmla="*/ f304 1 6858000"/>
              <a:gd name="f395" fmla="*/ f305 1 9263816"/>
              <a:gd name="f396" fmla="*/ f306 1 6858000"/>
              <a:gd name="f397" fmla="*/ f307 1 9263816"/>
              <a:gd name="f398" fmla="*/ f308 1 9263816"/>
              <a:gd name="f399" fmla="*/ f309 1 6858000"/>
              <a:gd name="f400" fmla="*/ f310 1 9263816"/>
              <a:gd name="f401" fmla="*/ f311 1 6858000"/>
              <a:gd name="f402" fmla="*/ f312 1 9263816"/>
              <a:gd name="f403" fmla="*/ f313 1 6858000"/>
              <a:gd name="f404" fmla="*/ f314 1 9263816"/>
              <a:gd name="f405" fmla="*/ f315 1 6858000"/>
              <a:gd name="f406" fmla="*/ f316 1 9263816"/>
              <a:gd name="f407" fmla="*/ f317 1 6858000"/>
              <a:gd name="f408" fmla="*/ f318 1 9263816"/>
              <a:gd name="f409" fmla="*/ f319 1 6858000"/>
              <a:gd name="f410" fmla="*/ f320 1 9263816"/>
              <a:gd name="f411" fmla="*/ f321 1 6858000"/>
              <a:gd name="f412" fmla="*/ f322 1 9263816"/>
              <a:gd name="f413" fmla="*/ f323 1 6858000"/>
              <a:gd name="f414" fmla="*/ f324 1 9263816"/>
              <a:gd name="f415" fmla="*/ f325 1 6858000"/>
              <a:gd name="f416" fmla="*/ f326 1 9263816"/>
              <a:gd name="f417" fmla="*/ f327 1 6858000"/>
              <a:gd name="f418" fmla="*/ f328 1 6858000"/>
              <a:gd name="f419" fmla="*/ f329 1 9263816"/>
              <a:gd name="f420" fmla="*/ f330 1 9263816"/>
              <a:gd name="f421" fmla="*/ f331 1 6858000"/>
              <a:gd name="f422" fmla="*/ f332 1 9263816"/>
              <a:gd name="f423" fmla="*/ f333 1 6858000"/>
              <a:gd name="f424" fmla="*/ f334 1 9263816"/>
              <a:gd name="f425" fmla="*/ f335 1 6858000"/>
              <a:gd name="f426" fmla="*/ f336 1 9263816"/>
              <a:gd name="f427" fmla="*/ f337 1 6858000"/>
              <a:gd name="f428" fmla="*/ f338 1 6858000"/>
              <a:gd name="f429" fmla="*/ f241 1 f248"/>
              <a:gd name="f430" fmla="*/ f242 1 f248"/>
              <a:gd name="f431" fmla="*/ f241 1 f249"/>
              <a:gd name="f432" fmla="*/ f243 1 f249"/>
              <a:gd name="f433" fmla="*/ f340 1 f248"/>
              <a:gd name="f434" fmla="*/ f341 1 f249"/>
              <a:gd name="f435" fmla="*/ f342 1 f248"/>
              <a:gd name="f436" fmla="*/ f343 1 f249"/>
              <a:gd name="f437" fmla="*/ f344 1 f248"/>
              <a:gd name="f438" fmla="*/ f345 1 f249"/>
              <a:gd name="f439" fmla="*/ f346 1 f248"/>
              <a:gd name="f440" fmla="*/ f347 1 f249"/>
              <a:gd name="f441" fmla="*/ f348 1 f248"/>
              <a:gd name="f442" fmla="*/ f349 1 f249"/>
              <a:gd name="f443" fmla="*/ f350 1 f248"/>
              <a:gd name="f444" fmla="*/ f351 1 f249"/>
              <a:gd name="f445" fmla="*/ f352 1 f248"/>
              <a:gd name="f446" fmla="*/ f353 1 f249"/>
              <a:gd name="f447" fmla="*/ f354 1 f248"/>
              <a:gd name="f448" fmla="*/ f355 1 f249"/>
              <a:gd name="f449" fmla="*/ f356 1 f248"/>
              <a:gd name="f450" fmla="*/ f357 1 f249"/>
              <a:gd name="f451" fmla="*/ f358 1 f248"/>
              <a:gd name="f452" fmla="*/ f359 1 f249"/>
              <a:gd name="f453" fmla="*/ f360 1 f248"/>
              <a:gd name="f454" fmla="*/ f361 1 f248"/>
              <a:gd name="f455" fmla="*/ f362 1 f249"/>
              <a:gd name="f456" fmla="*/ f363 1 f248"/>
              <a:gd name="f457" fmla="*/ f364 1 f249"/>
              <a:gd name="f458" fmla="*/ f365 1 f248"/>
              <a:gd name="f459" fmla="*/ f366 1 f249"/>
              <a:gd name="f460" fmla="*/ f367 1 f248"/>
              <a:gd name="f461" fmla="*/ f368 1 f249"/>
              <a:gd name="f462" fmla="*/ f369 1 f248"/>
              <a:gd name="f463" fmla="*/ f370 1 f249"/>
              <a:gd name="f464" fmla="*/ f371 1 f248"/>
              <a:gd name="f465" fmla="*/ f372 1 f249"/>
              <a:gd name="f466" fmla="*/ f373 1 f248"/>
              <a:gd name="f467" fmla="*/ f374 1 f249"/>
              <a:gd name="f468" fmla="*/ f375 1 f248"/>
              <a:gd name="f469" fmla="*/ f376 1 f249"/>
              <a:gd name="f470" fmla="*/ f377 1 f248"/>
              <a:gd name="f471" fmla="*/ f378 1 f249"/>
              <a:gd name="f472" fmla="*/ f379 1 f248"/>
              <a:gd name="f473" fmla="*/ f380 1 f249"/>
              <a:gd name="f474" fmla="*/ f381 1 f248"/>
              <a:gd name="f475" fmla="*/ f382 1 f249"/>
              <a:gd name="f476" fmla="*/ f383 1 f248"/>
              <a:gd name="f477" fmla="*/ f384 1 f249"/>
              <a:gd name="f478" fmla="*/ f385 1 f248"/>
              <a:gd name="f479" fmla="*/ f386 1 f249"/>
              <a:gd name="f480" fmla="*/ f387 1 f248"/>
              <a:gd name="f481" fmla="*/ f388 1 f249"/>
              <a:gd name="f482" fmla="*/ f389 1 f248"/>
              <a:gd name="f483" fmla="*/ f390 1 f249"/>
              <a:gd name="f484" fmla="*/ f391 1 f248"/>
              <a:gd name="f485" fmla="*/ f392 1 f249"/>
              <a:gd name="f486" fmla="*/ f393 1 f248"/>
              <a:gd name="f487" fmla="*/ f394 1 f249"/>
              <a:gd name="f488" fmla="*/ f395 1 f248"/>
              <a:gd name="f489" fmla="*/ f396 1 f249"/>
              <a:gd name="f490" fmla="*/ f397 1 f248"/>
              <a:gd name="f491" fmla="*/ f398 1 f248"/>
              <a:gd name="f492" fmla="*/ f399 1 f249"/>
              <a:gd name="f493" fmla="*/ f400 1 f248"/>
              <a:gd name="f494" fmla="*/ f401 1 f249"/>
              <a:gd name="f495" fmla="*/ f402 1 f248"/>
              <a:gd name="f496" fmla="*/ f403 1 f249"/>
              <a:gd name="f497" fmla="*/ f404 1 f248"/>
              <a:gd name="f498" fmla="*/ f405 1 f249"/>
              <a:gd name="f499" fmla="*/ f406 1 f248"/>
              <a:gd name="f500" fmla="*/ f407 1 f249"/>
              <a:gd name="f501" fmla="*/ f408 1 f248"/>
              <a:gd name="f502" fmla="*/ f409 1 f249"/>
              <a:gd name="f503" fmla="*/ f410 1 f248"/>
              <a:gd name="f504" fmla="*/ f411 1 f249"/>
              <a:gd name="f505" fmla="*/ f412 1 f248"/>
              <a:gd name="f506" fmla="*/ f413 1 f249"/>
              <a:gd name="f507" fmla="*/ f414 1 f248"/>
              <a:gd name="f508" fmla="*/ f415 1 f249"/>
              <a:gd name="f509" fmla="*/ f416 1 f248"/>
              <a:gd name="f510" fmla="*/ f417 1 f249"/>
              <a:gd name="f511" fmla="*/ f418 1 f249"/>
              <a:gd name="f512" fmla="*/ f419 1 f248"/>
              <a:gd name="f513" fmla="*/ f420 1 f248"/>
              <a:gd name="f514" fmla="*/ f421 1 f249"/>
              <a:gd name="f515" fmla="*/ f422 1 f248"/>
              <a:gd name="f516" fmla="*/ f423 1 f249"/>
              <a:gd name="f517" fmla="*/ f424 1 f248"/>
              <a:gd name="f518" fmla="*/ f425 1 f249"/>
              <a:gd name="f519" fmla="*/ f426 1 f248"/>
              <a:gd name="f520" fmla="*/ f427 1 f249"/>
              <a:gd name="f521" fmla="*/ f428 1 f249"/>
              <a:gd name="f522" fmla="*/ f429 f239 1"/>
              <a:gd name="f523" fmla="*/ f430 f239 1"/>
              <a:gd name="f524" fmla="*/ f432 f240 1"/>
              <a:gd name="f525" fmla="*/ f431 f240 1"/>
              <a:gd name="f526" fmla="*/ f433 f239 1"/>
              <a:gd name="f527" fmla="*/ f434 f240 1"/>
              <a:gd name="f528" fmla="*/ f435 f239 1"/>
              <a:gd name="f529" fmla="*/ f436 f240 1"/>
              <a:gd name="f530" fmla="*/ f437 f239 1"/>
              <a:gd name="f531" fmla="*/ f438 f240 1"/>
              <a:gd name="f532" fmla="*/ f439 f239 1"/>
              <a:gd name="f533" fmla="*/ f440 f240 1"/>
              <a:gd name="f534" fmla="*/ f441 f239 1"/>
              <a:gd name="f535" fmla="*/ f442 f240 1"/>
              <a:gd name="f536" fmla="*/ f443 f239 1"/>
              <a:gd name="f537" fmla="*/ f444 f240 1"/>
              <a:gd name="f538" fmla="*/ f445 f239 1"/>
              <a:gd name="f539" fmla="*/ f446 f240 1"/>
              <a:gd name="f540" fmla="*/ f447 f239 1"/>
              <a:gd name="f541" fmla="*/ f448 f240 1"/>
              <a:gd name="f542" fmla="*/ f449 f239 1"/>
              <a:gd name="f543" fmla="*/ f450 f240 1"/>
              <a:gd name="f544" fmla="*/ f451 f239 1"/>
              <a:gd name="f545" fmla="*/ f452 f240 1"/>
              <a:gd name="f546" fmla="*/ f453 f239 1"/>
              <a:gd name="f547" fmla="*/ f454 f239 1"/>
              <a:gd name="f548" fmla="*/ f455 f240 1"/>
              <a:gd name="f549" fmla="*/ f456 f239 1"/>
              <a:gd name="f550" fmla="*/ f457 f240 1"/>
              <a:gd name="f551" fmla="*/ f458 f239 1"/>
              <a:gd name="f552" fmla="*/ f459 f240 1"/>
              <a:gd name="f553" fmla="*/ f460 f239 1"/>
              <a:gd name="f554" fmla="*/ f461 f240 1"/>
              <a:gd name="f555" fmla="*/ f462 f239 1"/>
              <a:gd name="f556" fmla="*/ f463 f240 1"/>
              <a:gd name="f557" fmla="*/ f464 f239 1"/>
              <a:gd name="f558" fmla="*/ f465 f240 1"/>
              <a:gd name="f559" fmla="*/ f466 f239 1"/>
              <a:gd name="f560" fmla="*/ f467 f240 1"/>
              <a:gd name="f561" fmla="*/ f468 f239 1"/>
              <a:gd name="f562" fmla="*/ f469 f240 1"/>
              <a:gd name="f563" fmla="*/ f470 f239 1"/>
              <a:gd name="f564" fmla="*/ f471 f240 1"/>
              <a:gd name="f565" fmla="*/ f472 f239 1"/>
              <a:gd name="f566" fmla="*/ f473 f240 1"/>
              <a:gd name="f567" fmla="*/ f474 f239 1"/>
              <a:gd name="f568" fmla="*/ f475 f240 1"/>
              <a:gd name="f569" fmla="*/ f476 f239 1"/>
              <a:gd name="f570" fmla="*/ f477 f240 1"/>
              <a:gd name="f571" fmla="*/ f478 f239 1"/>
              <a:gd name="f572" fmla="*/ f479 f240 1"/>
              <a:gd name="f573" fmla="*/ f480 f239 1"/>
              <a:gd name="f574" fmla="*/ f481 f240 1"/>
              <a:gd name="f575" fmla="*/ f482 f239 1"/>
              <a:gd name="f576" fmla="*/ f483 f240 1"/>
              <a:gd name="f577" fmla="*/ f484 f239 1"/>
              <a:gd name="f578" fmla="*/ f485 f240 1"/>
              <a:gd name="f579" fmla="*/ f486 f239 1"/>
              <a:gd name="f580" fmla="*/ f487 f240 1"/>
              <a:gd name="f581" fmla="*/ f488 f239 1"/>
              <a:gd name="f582" fmla="*/ f489 f240 1"/>
              <a:gd name="f583" fmla="*/ f490 f239 1"/>
              <a:gd name="f584" fmla="*/ f491 f239 1"/>
              <a:gd name="f585" fmla="*/ f492 f240 1"/>
              <a:gd name="f586" fmla="*/ f493 f239 1"/>
              <a:gd name="f587" fmla="*/ f494 f240 1"/>
              <a:gd name="f588" fmla="*/ f495 f239 1"/>
              <a:gd name="f589" fmla="*/ f496 f240 1"/>
              <a:gd name="f590" fmla="*/ f497 f239 1"/>
              <a:gd name="f591" fmla="*/ f498 f240 1"/>
              <a:gd name="f592" fmla="*/ f499 f239 1"/>
              <a:gd name="f593" fmla="*/ f500 f240 1"/>
              <a:gd name="f594" fmla="*/ f501 f239 1"/>
              <a:gd name="f595" fmla="*/ f502 f240 1"/>
              <a:gd name="f596" fmla="*/ f503 f239 1"/>
              <a:gd name="f597" fmla="*/ f504 f240 1"/>
              <a:gd name="f598" fmla="*/ f505 f239 1"/>
              <a:gd name="f599" fmla="*/ f506 f240 1"/>
              <a:gd name="f600" fmla="*/ f507 f239 1"/>
              <a:gd name="f601" fmla="*/ f508 f240 1"/>
              <a:gd name="f602" fmla="*/ f509 f239 1"/>
              <a:gd name="f603" fmla="*/ f510 f240 1"/>
              <a:gd name="f604" fmla="*/ f511 f240 1"/>
              <a:gd name="f605" fmla="*/ f512 f239 1"/>
              <a:gd name="f606" fmla="*/ f513 f239 1"/>
              <a:gd name="f607" fmla="*/ f514 f240 1"/>
              <a:gd name="f608" fmla="*/ f515 f239 1"/>
              <a:gd name="f609" fmla="*/ f516 f240 1"/>
              <a:gd name="f610" fmla="*/ f517 f239 1"/>
              <a:gd name="f611" fmla="*/ f518 f240 1"/>
              <a:gd name="f612" fmla="*/ f519 f239 1"/>
              <a:gd name="f613" fmla="*/ f520 f240 1"/>
              <a:gd name="f614" fmla="*/ f521 f2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9">
                <a:pos x="f526" y="f527"/>
              </a:cxn>
              <a:cxn ang="f339">
                <a:pos x="f528" y="f529"/>
              </a:cxn>
              <a:cxn ang="f339">
                <a:pos x="f530" y="f531"/>
              </a:cxn>
              <a:cxn ang="f339">
                <a:pos x="f532" y="f533"/>
              </a:cxn>
              <a:cxn ang="f339">
                <a:pos x="f534" y="f535"/>
              </a:cxn>
              <a:cxn ang="f339">
                <a:pos x="f526" y="f527"/>
              </a:cxn>
              <a:cxn ang="f339">
                <a:pos x="f536" y="f537"/>
              </a:cxn>
              <a:cxn ang="f339">
                <a:pos x="f538" y="f539"/>
              </a:cxn>
              <a:cxn ang="f339">
                <a:pos x="f540" y="f541"/>
              </a:cxn>
              <a:cxn ang="f339">
                <a:pos x="f542" y="f543"/>
              </a:cxn>
              <a:cxn ang="f339">
                <a:pos x="f544" y="f545"/>
              </a:cxn>
              <a:cxn ang="f339">
                <a:pos x="f546" y="f545"/>
              </a:cxn>
              <a:cxn ang="f339">
                <a:pos x="f547" y="f548"/>
              </a:cxn>
              <a:cxn ang="f339">
                <a:pos x="f549" y="f550"/>
              </a:cxn>
              <a:cxn ang="f339">
                <a:pos x="f536" y="f537"/>
              </a:cxn>
              <a:cxn ang="f339">
                <a:pos x="f551" y="f552"/>
              </a:cxn>
              <a:cxn ang="f339">
                <a:pos x="f553" y="f554"/>
              </a:cxn>
              <a:cxn ang="f339">
                <a:pos x="f555" y="f556"/>
              </a:cxn>
              <a:cxn ang="f339">
                <a:pos x="f557" y="f558"/>
              </a:cxn>
              <a:cxn ang="f339">
                <a:pos x="f559" y="f560"/>
              </a:cxn>
              <a:cxn ang="f339">
                <a:pos x="f561" y="f562"/>
              </a:cxn>
              <a:cxn ang="f339">
                <a:pos x="f563" y="f564"/>
              </a:cxn>
              <a:cxn ang="f339">
                <a:pos x="f565" y="f566"/>
              </a:cxn>
              <a:cxn ang="f339">
                <a:pos x="f567" y="f568"/>
              </a:cxn>
              <a:cxn ang="f339">
                <a:pos x="f569" y="f570"/>
              </a:cxn>
              <a:cxn ang="f339">
                <a:pos x="f571" y="f572"/>
              </a:cxn>
              <a:cxn ang="f339">
                <a:pos x="f573" y="f574"/>
              </a:cxn>
              <a:cxn ang="f339">
                <a:pos x="f575" y="f576"/>
              </a:cxn>
              <a:cxn ang="f339">
                <a:pos x="f577" y="f578"/>
              </a:cxn>
              <a:cxn ang="f339">
                <a:pos x="f579" y="f580"/>
              </a:cxn>
              <a:cxn ang="f339">
                <a:pos x="f581" y="f582"/>
              </a:cxn>
              <a:cxn ang="f339">
                <a:pos x="f583" y="f545"/>
              </a:cxn>
              <a:cxn ang="f339">
                <a:pos x="f584" y="f545"/>
              </a:cxn>
              <a:cxn ang="f339">
                <a:pos x="f584" y="f585"/>
              </a:cxn>
              <a:cxn ang="f339">
                <a:pos x="f586" y="f587"/>
              </a:cxn>
              <a:cxn ang="f339">
                <a:pos x="f588" y="f589"/>
              </a:cxn>
              <a:cxn ang="f339">
                <a:pos x="f590" y="f591"/>
              </a:cxn>
              <a:cxn ang="f339">
                <a:pos x="f592" y="f593"/>
              </a:cxn>
              <a:cxn ang="f339">
                <a:pos x="f551" y="f552"/>
              </a:cxn>
              <a:cxn ang="f339">
                <a:pos x="f594" y="f595"/>
              </a:cxn>
              <a:cxn ang="f339">
                <a:pos x="f596" y="f597"/>
              </a:cxn>
              <a:cxn ang="f339">
                <a:pos x="f598" y="f599"/>
              </a:cxn>
              <a:cxn ang="f339">
                <a:pos x="f600" y="f601"/>
              </a:cxn>
              <a:cxn ang="f339">
                <a:pos x="f602" y="f603"/>
              </a:cxn>
              <a:cxn ang="f339">
                <a:pos x="f594" y="f595"/>
              </a:cxn>
              <a:cxn ang="f339">
                <a:pos x="f584" y="f604"/>
              </a:cxn>
              <a:cxn ang="f339">
                <a:pos x="f605" y="f604"/>
              </a:cxn>
              <a:cxn ang="f339">
                <a:pos x="f606" y="f607"/>
              </a:cxn>
              <a:cxn ang="f339">
                <a:pos x="f608" y="f609"/>
              </a:cxn>
              <a:cxn ang="f339">
                <a:pos x="f610" y="f611"/>
              </a:cxn>
              <a:cxn ang="f339">
                <a:pos x="f612" y="f613"/>
              </a:cxn>
              <a:cxn ang="f339">
                <a:pos x="f584" y="f614"/>
              </a:cxn>
            </a:cxnLst>
            <a:rect l="f522" t="f525" r="f523" b="f524"/>
            <a:pathLst>
              <a:path w="9263816" h="685800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37"/>
                  <a:pt x="f8" y="f9"/>
                </a:cubicBezTo>
                <a:close/>
                <a:moveTo>
                  <a:pt x="f38" y="f39"/>
                </a:moveTo>
                <a:cubicBezTo>
                  <a:pt x="f40" y="f41"/>
                  <a:pt x="f42" y="f43"/>
                  <a:pt x="f44" y="f4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lnTo>
                  <a:pt x="f58" y="f7"/>
                </a:lnTo>
                <a:lnTo>
                  <a:pt x="f59" y="f7"/>
                </a:lnTo>
                <a:lnTo>
                  <a:pt x="f60" y="f61"/>
                </a:lnTo>
                <a:cubicBezTo>
                  <a:pt x="f62" y="f63"/>
                  <a:pt x="f64" y="f65"/>
                  <a:pt x="f66" y="f67"/>
                </a:cubicBezTo>
                <a:cubicBezTo>
                  <a:pt x="f68" y="f69"/>
                  <a:pt x="f70" y="f71"/>
                  <a:pt x="f38" y="f39"/>
                </a:cubicBezTo>
                <a:close/>
                <a:moveTo>
                  <a:pt x="f72" y="f73"/>
                </a:move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91"/>
                </a:cubicBezTo>
                <a:cubicBezTo>
                  <a:pt x="f92" y="f93"/>
                  <a:pt x="f94" y="f95"/>
                  <a:pt x="f96" y="f97"/>
                </a:cubicBezTo>
                <a:cubicBezTo>
                  <a:pt x="f98" y="f99"/>
                  <a:pt x="f100" y="f101"/>
                  <a:pt x="f102" y="f103"/>
                </a:cubicBezTo>
                <a:cubicBezTo>
                  <a:pt x="f104" y="f105"/>
                  <a:pt x="f106" y="f107"/>
                  <a:pt x="f108" y="f109"/>
                </a:cubicBezTo>
                <a:cubicBezTo>
                  <a:pt x="f110" y="f111"/>
                  <a:pt x="f112" y="f113"/>
                  <a:pt x="f114" y="f115"/>
                </a:cubicBezTo>
                <a:cubicBezTo>
                  <a:pt x="f116" y="f117"/>
                  <a:pt x="f118" y="f119"/>
                  <a:pt x="f120" y="f121"/>
                </a:cubicBezTo>
                <a:cubicBezTo>
                  <a:pt x="f122" y="f123"/>
                  <a:pt x="f124" y="f125"/>
                  <a:pt x="f126" y="f127"/>
                </a:cubicBezTo>
                <a:lnTo>
                  <a:pt x="f128" y="f129"/>
                </a:lnTo>
                <a:cubicBezTo>
                  <a:pt x="f130" y="f131"/>
                  <a:pt x="f132" y="f133"/>
                  <a:pt x="f134" y="f135"/>
                </a:cubicBezTo>
                <a:cubicBezTo>
                  <a:pt x="f136" y="f137"/>
                  <a:pt x="f138" y="f139"/>
                  <a:pt x="f140" y="f141"/>
                </a:cubicBezTo>
                <a:cubicBezTo>
                  <a:pt x="f142" y="f143"/>
                  <a:pt x="f144" y="f145"/>
                  <a:pt x="f146" y="f147"/>
                </a:cubicBezTo>
                <a:cubicBezTo>
                  <a:pt x="f148" y="f149"/>
                  <a:pt x="f150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lnTo>
                  <a:pt x="f160" y="f7"/>
                </a:lnTo>
                <a:lnTo>
                  <a:pt x="f5" y="f7"/>
                </a:lnTo>
                <a:lnTo>
                  <a:pt x="f5" y="f161"/>
                </a:lnTo>
                <a:lnTo>
                  <a:pt x="f162" y="f163"/>
                </a:lnTo>
                <a:cubicBezTo>
                  <a:pt x="f164" y="f165"/>
                  <a:pt x="f166" y="f167"/>
                  <a:pt x="f168" y="f169"/>
                </a:cubicBezTo>
                <a:cubicBezTo>
                  <a:pt x="f170" y="f171"/>
                  <a:pt x="f172" y="f173"/>
                  <a:pt x="f174" y="f175"/>
                </a:cubicBezTo>
                <a:cubicBezTo>
                  <a:pt x="f176" y="f177"/>
                  <a:pt x="f178" y="f179"/>
                  <a:pt x="f180" y="f181"/>
                </a:cubicBezTo>
                <a:cubicBezTo>
                  <a:pt x="f182" y="f183"/>
                  <a:pt x="f184" y="f185"/>
                  <a:pt x="f72" y="f73"/>
                </a:cubicBezTo>
                <a:close/>
                <a:moveTo>
                  <a:pt x="f186" y="f187"/>
                </a:moveTo>
                <a:cubicBezTo>
                  <a:pt x="f188" y="f189"/>
                  <a:pt x="f190" y="f191"/>
                  <a:pt x="f192" y="f193"/>
                </a:cubicBezTo>
                <a:cubicBezTo>
                  <a:pt x="f194" y="f195"/>
                  <a:pt x="f196" y="f197"/>
                  <a:pt x="f198" y="f199"/>
                </a:cubicBezTo>
                <a:cubicBezTo>
                  <a:pt x="f200" y="f201"/>
                  <a:pt x="f202" y="f203"/>
                  <a:pt x="f204" y="f205"/>
                </a:cubicBezTo>
                <a:cubicBezTo>
                  <a:pt x="f206" y="f207"/>
                  <a:pt x="f208" y="f209"/>
                  <a:pt x="f210" y="f211"/>
                </a:cubicBezTo>
                <a:cubicBezTo>
                  <a:pt x="f212" y="f213"/>
                  <a:pt x="f214" y="f215"/>
                  <a:pt x="f186" y="f187"/>
                </a:cubicBezTo>
                <a:close/>
                <a:moveTo>
                  <a:pt x="f5" y="f5"/>
                </a:moveTo>
                <a:lnTo>
                  <a:pt x="f216" y="f5"/>
                </a:lnTo>
                <a:lnTo>
                  <a:pt x="f217" y="f218"/>
                </a:lnTo>
                <a:cubicBezTo>
                  <a:pt x="f219" y="f220"/>
                  <a:pt x="f221" y="f222"/>
                  <a:pt x="f223" y="f224"/>
                </a:cubicBezTo>
                <a:cubicBezTo>
                  <a:pt x="f225" y="f226"/>
                  <a:pt x="f227" y="f228"/>
                  <a:pt x="f229" y="f230"/>
                </a:cubicBezTo>
                <a:cubicBezTo>
                  <a:pt x="f231" y="f232"/>
                  <a:pt x="f233" y="f234"/>
                  <a:pt x="f235" y="f236"/>
                </a:cubicBezTo>
                <a:lnTo>
                  <a:pt x="f5" y="f2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942B68C8-3160-0A78-2F33-A5BDFE0E35B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603" y="2842211"/>
            <a:ext cx="5387973" cy="33474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912C55F-95B0-0C9D-57FC-D920CDBC72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67893" y="1895093"/>
            <a:ext cx="5414509" cy="82391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BB9DE76-A3B2-3F70-ABAB-E4DFB0D74E0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67893" y="2842211"/>
            <a:ext cx="5414509" cy="33474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F3CD44BC-81A6-22B7-D872-5D329ED533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09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905B050-9ABE-4EE1-8704-B7C9C12F60F7}" type="datetime1">
              <a:rPr lang="en-US"/>
              <a:pPr lvl="0"/>
              <a:t>9/29/2023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7693EBA-B2B7-D709-A20C-CA010FE7D3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53A887AF-CDDF-3CF4-6214-BAA7D9BE88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134596" y="6356351"/>
            <a:ext cx="14477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AE32CFF-AAEC-455F-9106-3B76D9B3EA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9002D2C-128C-C30B-66E8-793884A4D326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B3E118C2-B912-BD6E-DEA3-34CC4EC3222D}"/>
              </a:ext>
            </a:extLst>
          </p:cNvPr>
          <p:cNvSpPr/>
          <p:nvPr/>
        </p:nvSpPr>
        <p:spPr>
          <a:xfrm>
            <a:off x="0" y="232970"/>
            <a:ext cx="9560472" cy="6625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263816"/>
              <a:gd name="f7" fmla="val 6858000"/>
              <a:gd name="f8" fmla="val 8831314"/>
              <a:gd name="f9" fmla="val 5943878"/>
              <a:gd name="f10" fmla="val 8964281"/>
              <a:gd name="f11" fmla="val 5927490"/>
              <a:gd name="f12" fmla="val 9096260"/>
              <a:gd name="f13" fmla="val 5981362"/>
              <a:gd name="f14" fmla="val 9179783"/>
              <a:gd name="f15" fmla="val 6086141"/>
              <a:gd name="f16" fmla="val 9224074"/>
              <a:gd name="f17" fmla="val 6141769"/>
              <a:gd name="f18" fmla="val 9252211"/>
              <a:gd name="f19" fmla="val 6208560"/>
              <a:gd name="f20" fmla="val 9260887"/>
              <a:gd name="f21" fmla="val 6279156"/>
              <a:gd name="f22" fmla="val 9286897"/>
              <a:gd name="f23" fmla="val 6490362"/>
              <a:gd name="f24" fmla="val 9136845"/>
              <a:gd name="f25" fmla="val 6682672"/>
              <a:gd name="f26" fmla="val 8925621"/>
              <a:gd name="f27" fmla="val 6708712"/>
              <a:gd name="f28" fmla="val 8714398"/>
              <a:gd name="f29" fmla="val 6734766"/>
              <a:gd name="f30" fmla="val 8522062"/>
              <a:gd name="f31" fmla="val 6584655"/>
              <a:gd name="f32" fmla="val 8496050"/>
              <a:gd name="f33" fmla="val 6373449"/>
              <a:gd name="f34" fmla="val 8470038"/>
              <a:gd name="f35" fmla="val 6162229"/>
              <a:gd name="f36" fmla="val 8620090"/>
              <a:gd name="f37" fmla="val 5969920"/>
              <a:gd name="f38" fmla="val 7397485"/>
              <a:gd name="f39" fmla="val 5931706"/>
              <a:gd name="f40" fmla="val 7598431"/>
              <a:gd name="f41" fmla="val 5931157"/>
              <a:gd name="f42" fmla="val 7792965"/>
              <a:gd name="f43" fmla="val 6024548"/>
              <a:gd name="f44" fmla="val 7917779"/>
              <a:gd name="f45" fmla="val 6191864"/>
              <a:gd name="f46" fmla="val 7959204"/>
              <a:gd name="f47" fmla="val 6247714"/>
              <a:gd name="f48" fmla="val 7991530"/>
              <a:gd name="f49" fmla="val 6309792"/>
              <a:gd name="f50" fmla="val 8013467"/>
              <a:gd name="f51" fmla="val 6375784"/>
              <a:gd name="f52" fmla="val 8055425"/>
              <a:gd name="f53" fmla="val 6502973"/>
              <a:gd name="f54" fmla="val 8055748"/>
              <a:gd name="f55" fmla="val 6633888"/>
              <a:gd name="f56" fmla="val 8021879"/>
              <a:gd name="f57" fmla="val 6753751"/>
              <a:gd name="f58" fmla="val 7981316"/>
              <a:gd name="f59" fmla="val 6819486"/>
              <a:gd name="f60" fmla="val 6785199"/>
              <a:gd name="f61" fmla="val 6781101"/>
              <a:gd name="f62" fmla="val 6673307"/>
              <a:gd name="f63" fmla="val 6441922"/>
              <a:gd name="f64" fmla="val 6857485"/>
              <a:gd name="f65" fmla="val 6076251"/>
              <a:gd name="f66" fmla="val 7196747"/>
              <a:gd name="f67" fmla="val 5964309"/>
              <a:gd name="f68" fmla="val 7262809"/>
              <a:gd name="f69" fmla="val 5942509"/>
              <a:gd name="f70" fmla="val 7330503"/>
              <a:gd name="f71" fmla="val 5931889"/>
              <a:gd name="f72" fmla="val 1505570"/>
              <a:gd name="f73" fmla="val 227178"/>
              <a:gd name="f74" fmla="val 1691018"/>
              <a:gd name="f75" fmla="val 218628"/>
              <a:gd name="f76" fmla="val 1889853"/>
              <a:gd name="f77" fmla="val 275403"/>
              <a:gd name="f78" fmla="val 2026489"/>
              <a:gd name="f79" fmla="val 392370"/>
              <a:gd name="f80" fmla="val 2369898"/>
              <a:gd name="f81" fmla="val 685965"/>
              <a:gd name="f82" fmla="val 2078266"/>
              <a:gd name="f83" fmla="val 1147857"/>
              <a:gd name="f84" fmla="val 2444553"/>
              <a:gd name="f85" fmla="val 1654853"/>
              <a:gd name="f86" fmla="val 2492906"/>
              <a:gd name="f87" fmla="val 1721679"/>
              <a:gd name="f88" fmla="val 2800482"/>
              <a:gd name="f89" fmla="val 2144546"/>
              <a:gd name="f90" fmla="val 3183153"/>
              <a:gd name="f91" fmla="val 2116208"/>
              <a:gd name="f92" fmla="val 3673561"/>
              <a:gd name="f93" fmla="val 2080541"/>
              <a:gd name="f94" fmla="val 3723222"/>
              <a:gd name="f95" fmla="val 1441614"/>
              <a:gd name="f96" fmla="val 4288384"/>
              <a:gd name="f97" fmla="val 1291908"/>
              <a:gd name="f98" fmla="val 4689065"/>
              <a:gd name="f99" fmla="val 1185875"/>
              <a:gd name="f100" fmla="val 5207943"/>
              <a:gd name="f101" fmla="val 1366633"/>
              <a:gd name="f102" fmla="val 5472602"/>
              <a:gd name="f103" fmla="val 1697818"/>
              <a:gd name="f104" fmla="val 5891294"/>
              <a:gd name="f105" fmla="val 2221754"/>
              <a:gd name="f106" fmla="val 5408012"/>
              <a:gd name="f107" fmla="val 2790179"/>
              <a:gd name="f108" fmla="val 5844697"/>
              <a:gd name="f109" fmla="val 3444791"/>
              <a:gd name="f110" fmla="val 6149900"/>
              <a:gd name="f111" fmla="val 3902467"/>
              <a:gd name="f112" fmla="val 6672672"/>
              <a:gd name="f113" fmla="val 4053594"/>
              <a:gd name="f114" fmla="val 6715674"/>
              <a:gd name="f115" fmla="val 4065208"/>
              <a:gd name="f116" fmla="val 7326423"/>
              <a:gd name="f117" fmla="val 4232519"/>
              <a:gd name="f118" fmla="val 7677158"/>
              <a:gd name="f119" fmla="val 3817020"/>
              <a:gd name="f120" fmla="val 8130429"/>
              <a:gd name="f121" fmla="val 4101787"/>
              <a:gd name="f122" fmla="val 8226340"/>
              <a:gd name="f123" fmla="val 4161985"/>
              <a:gd name="f124" fmla="val 8536372"/>
              <a:gd name="f125" fmla="val 4356819"/>
              <a:gd name="f126" fmla="val 8624630"/>
              <a:gd name="f127" fmla="val 4686202"/>
              <a:gd name="f128" fmla="val 8623843"/>
              <a:gd name="f129" fmla="val 4685749"/>
              <a:gd name="f130" fmla="val 8636924"/>
              <a:gd name="f131" fmla="val 4734567"/>
              <a:gd name="f132" fmla="val 8644635"/>
              <a:gd name="f133" fmla="val 4784678"/>
              <a:gd name="f134" fmla="val 8646859"/>
              <a:gd name="f135" fmla="val 4835156"/>
              <a:gd name="f136" fmla="val 8662596"/>
              <a:gd name="f137" fmla="val 5196604"/>
              <a:gd name="f138" fmla="val 8398383"/>
              <a:gd name="f139" fmla="val 5562326"/>
              <a:gd name="f140" fmla="val 8079403"/>
              <a:gd name="f141" fmla="val 5661624"/>
              <a:gd name="f142" fmla="val 7649807"/>
              <a:gd name="f143" fmla="val 5795217"/>
              <a:gd name="f144" fmla="val 7430996"/>
              <a:gd name="f145" fmla="val 5350293"/>
              <a:gd name="f146" fmla="val 6833105"/>
              <a:gd name="f147" fmla="val 5397208"/>
              <a:gd name="f148" fmla="val 6519033"/>
              <a:gd name="f149" fmla="val 5421527"/>
              <a:gd name="f150" fmla="val 6056658"/>
              <a:gd name="f151" fmla="val 5595550"/>
              <a:gd name="f152" fmla="val 5900832"/>
              <a:gd name="f153" fmla="val 5944462"/>
              <a:gd name="f154" fmla="val 5770548"/>
              <a:gd name="f155" fmla="val 6236600"/>
              <a:gd name="f156" fmla="val 5916359"/>
              <a:gd name="f157" fmla="val 6515160"/>
              <a:gd name="f158" fmla="val 6067212"/>
              <a:gd name="f159" fmla="val 6811916"/>
              <a:gd name="f160" fmla="val 6089565"/>
              <a:gd name="f161" fmla="val 2181377"/>
              <a:gd name="f162" fmla="val 73069"/>
              <a:gd name="f163" fmla="val 2215839"/>
              <a:gd name="f164" fmla="val 165116"/>
              <a:gd name="f165" fmla="val 2251829"/>
              <a:gd name="f166" fmla="val 254486"/>
              <a:gd name="f167" fmla="val 2263171"/>
              <a:gd name="f168" fmla="val 335445"/>
              <a:gd name="f169" fmla="val 2237140"/>
              <a:gd name="f170" fmla="val 594718"/>
              <a:gd name="f171" fmla="val 2153707"/>
              <a:gd name="f172" fmla="val 688441"/>
              <a:gd name="f173" fmla="val 1733807"/>
              <a:gd name="f174" fmla="val 752878"/>
              <a:gd name="f175" fmla="val 1445285"/>
              <a:gd name="f176" fmla="val 925059"/>
              <a:gd name="f177" fmla="val 674068"/>
              <a:gd name="f178" fmla="val 975076"/>
              <a:gd name="f179" fmla="val 456292"/>
              <a:gd name="f180" fmla="val 1202551"/>
              <a:gd name="f181" fmla="val 314229"/>
              <a:gd name="f182" fmla="val 1287853"/>
              <a:gd name="f183" fmla="val 260956"/>
              <a:gd name="f184" fmla="val 1394302"/>
              <a:gd name="f185" fmla="val 232308"/>
              <a:gd name="f186" fmla="val 3142509"/>
              <a:gd name="f187" fmla="val 68854"/>
              <a:gd name="f188" fmla="val 3275474"/>
              <a:gd name="f189" fmla="val 52467"/>
              <a:gd name="f190" fmla="val 3407455"/>
              <a:gd name="f191" fmla="val 106339"/>
              <a:gd name="f192" fmla="val 3490978"/>
              <a:gd name="f193" fmla="val 211117"/>
              <a:gd name="f194" fmla="val 3535271"/>
              <a:gd name="f195" fmla="val 266744"/>
              <a:gd name="f196" fmla="val 3563404"/>
              <a:gd name="f197" fmla="val 333535"/>
              <a:gd name="f198" fmla="val 3572083"/>
              <a:gd name="f199" fmla="val 404131"/>
              <a:gd name="f200" fmla="val 3598092"/>
              <a:gd name="f201" fmla="val 615337"/>
              <a:gd name="f202" fmla="val 3448040"/>
              <a:gd name="f203" fmla="val 807648"/>
              <a:gd name="f204" fmla="val 3236814"/>
              <a:gd name="f205" fmla="val 833688"/>
              <a:gd name="f206" fmla="val 3025594"/>
              <a:gd name="f207" fmla="val 859741"/>
              <a:gd name="f208" fmla="val 2833255"/>
              <a:gd name="f209" fmla="val 709631"/>
              <a:gd name="f210" fmla="val 2807245"/>
              <a:gd name="f211" fmla="val 498425"/>
              <a:gd name="f212" fmla="val 2781232"/>
              <a:gd name="f213" fmla="val 287207"/>
              <a:gd name="f214" fmla="val 2931283"/>
              <a:gd name="f215" fmla="val 94896"/>
              <a:gd name="f216" fmla="val 39858"/>
              <a:gd name="f217" fmla="val 65022"/>
              <a:gd name="f218" fmla="val 5834"/>
              <a:gd name="f219" fmla="val 191545"/>
              <a:gd name="f220" fmla="val 45606"/>
              <a:gd name="f221" fmla="val 305874"/>
              <a:gd name="f222" fmla="val 124173"/>
              <a:gd name="f223" fmla="val 389258"/>
              <a:gd name="f224" fmla="val 235630"/>
              <a:gd name="f225" fmla="val 430983"/>
              <a:gd name="f226" fmla="val 291600"/>
              <a:gd name="f227" fmla="val 463360"/>
              <a:gd name="f228" fmla="val 353876"/>
              <a:gd name="f229" fmla="val 485484"/>
              <a:gd name="f230" fmla="val 420070"/>
              <a:gd name="f231" fmla="val 597711"/>
              <a:gd name="f232" fmla="val 759508"/>
              <a:gd name="f233" fmla="val 413661"/>
              <a:gd name="f234" fmla="val 1125662"/>
              <a:gd name="f235" fmla="val 74229"/>
              <a:gd name="f236" fmla="val 1237955"/>
              <a:gd name="f237" fmla="val 1254477"/>
              <a:gd name="f238" fmla="+- 0 0 -90"/>
              <a:gd name="f239" fmla="*/ f3 1 9263816"/>
              <a:gd name="f240" fmla="*/ f4 1 6858000"/>
              <a:gd name="f241" fmla="val f5"/>
              <a:gd name="f242" fmla="val f6"/>
              <a:gd name="f243" fmla="val f7"/>
              <a:gd name="f244" fmla="*/ f238 f0 1"/>
              <a:gd name="f245" fmla="+- f243 0 f241"/>
              <a:gd name="f246" fmla="+- f242 0 f241"/>
              <a:gd name="f247" fmla="*/ f244 1 f2"/>
              <a:gd name="f248" fmla="*/ f246 1 9263816"/>
              <a:gd name="f249" fmla="*/ f245 1 6858000"/>
              <a:gd name="f250" fmla="*/ 8831314 f246 1"/>
              <a:gd name="f251" fmla="*/ 5943878 f245 1"/>
              <a:gd name="f252" fmla="*/ 9179783 f246 1"/>
              <a:gd name="f253" fmla="*/ 6086141 f245 1"/>
              <a:gd name="f254" fmla="*/ 9260887 f246 1"/>
              <a:gd name="f255" fmla="*/ 6279156 f245 1"/>
              <a:gd name="f256" fmla="*/ 8925621 f246 1"/>
              <a:gd name="f257" fmla="*/ 6708712 f245 1"/>
              <a:gd name="f258" fmla="*/ 8496050 f246 1"/>
              <a:gd name="f259" fmla="*/ 6373449 f245 1"/>
              <a:gd name="f260" fmla="*/ 7397485 f246 1"/>
              <a:gd name="f261" fmla="*/ 5931706 f245 1"/>
              <a:gd name="f262" fmla="*/ 7917779 f246 1"/>
              <a:gd name="f263" fmla="*/ 6191864 f245 1"/>
              <a:gd name="f264" fmla="*/ 8013467 f246 1"/>
              <a:gd name="f265" fmla="*/ 6375784 f245 1"/>
              <a:gd name="f266" fmla="*/ 8021879 f246 1"/>
              <a:gd name="f267" fmla="*/ 6753751 f245 1"/>
              <a:gd name="f268" fmla="*/ 7981316 f246 1"/>
              <a:gd name="f269" fmla="*/ 6858000 f245 1"/>
              <a:gd name="f270" fmla="*/ 6819486 f246 1"/>
              <a:gd name="f271" fmla="*/ 6785199 f246 1"/>
              <a:gd name="f272" fmla="*/ 6781101 f245 1"/>
              <a:gd name="f273" fmla="*/ 7196747 f246 1"/>
              <a:gd name="f274" fmla="*/ 5964309 f245 1"/>
              <a:gd name="f275" fmla="*/ 1505570 f246 1"/>
              <a:gd name="f276" fmla="*/ 227178 f245 1"/>
              <a:gd name="f277" fmla="*/ 2026489 f246 1"/>
              <a:gd name="f278" fmla="*/ 392370 f245 1"/>
              <a:gd name="f279" fmla="*/ 2444553 f246 1"/>
              <a:gd name="f280" fmla="*/ 1654853 f245 1"/>
              <a:gd name="f281" fmla="*/ 3183153 f246 1"/>
              <a:gd name="f282" fmla="*/ 2116208 f245 1"/>
              <a:gd name="f283" fmla="*/ 4288384 f246 1"/>
              <a:gd name="f284" fmla="*/ 1291908 f245 1"/>
              <a:gd name="f285" fmla="*/ 5472602 f246 1"/>
              <a:gd name="f286" fmla="*/ 1697818 f245 1"/>
              <a:gd name="f287" fmla="*/ 5844697 f246 1"/>
              <a:gd name="f288" fmla="*/ 3444791 f245 1"/>
              <a:gd name="f289" fmla="*/ 6715674 f246 1"/>
              <a:gd name="f290" fmla="*/ 4065208 f245 1"/>
              <a:gd name="f291" fmla="*/ 8130429 f246 1"/>
              <a:gd name="f292" fmla="*/ 4101787 f245 1"/>
              <a:gd name="f293" fmla="*/ 8624630 f246 1"/>
              <a:gd name="f294" fmla="*/ 4686202 f245 1"/>
              <a:gd name="f295" fmla="*/ 8623843 f246 1"/>
              <a:gd name="f296" fmla="*/ 4685749 f245 1"/>
              <a:gd name="f297" fmla="*/ 8646859 f246 1"/>
              <a:gd name="f298" fmla="*/ 4835156 f245 1"/>
              <a:gd name="f299" fmla="*/ 8079403 f246 1"/>
              <a:gd name="f300" fmla="*/ 5661624 f245 1"/>
              <a:gd name="f301" fmla="*/ 6833105 f246 1"/>
              <a:gd name="f302" fmla="*/ 5397208 f245 1"/>
              <a:gd name="f303" fmla="*/ 5900832 f246 1"/>
              <a:gd name="f304" fmla="*/ 5944462 f245 1"/>
              <a:gd name="f305" fmla="*/ 6067212 f246 1"/>
              <a:gd name="f306" fmla="*/ 6811916 f245 1"/>
              <a:gd name="f307" fmla="*/ 6089565 f246 1"/>
              <a:gd name="f308" fmla="*/ 0 f246 1"/>
              <a:gd name="f309" fmla="*/ 2181377 f245 1"/>
              <a:gd name="f310" fmla="*/ 73069 f246 1"/>
              <a:gd name="f311" fmla="*/ 2215839 f245 1"/>
              <a:gd name="f312" fmla="*/ 335445 f246 1"/>
              <a:gd name="f313" fmla="*/ 2237140 f245 1"/>
              <a:gd name="f314" fmla="*/ 752878 f246 1"/>
              <a:gd name="f315" fmla="*/ 1445285 f245 1"/>
              <a:gd name="f316" fmla="*/ 1202551 f246 1"/>
              <a:gd name="f317" fmla="*/ 314229 f245 1"/>
              <a:gd name="f318" fmla="*/ 3142509 f246 1"/>
              <a:gd name="f319" fmla="*/ 68854 f245 1"/>
              <a:gd name="f320" fmla="*/ 3490978 f246 1"/>
              <a:gd name="f321" fmla="*/ 211117 f245 1"/>
              <a:gd name="f322" fmla="*/ 3572083 f246 1"/>
              <a:gd name="f323" fmla="*/ 404131 f245 1"/>
              <a:gd name="f324" fmla="*/ 3236814 f246 1"/>
              <a:gd name="f325" fmla="*/ 833688 f245 1"/>
              <a:gd name="f326" fmla="*/ 2807245 f246 1"/>
              <a:gd name="f327" fmla="*/ 498425 f245 1"/>
              <a:gd name="f328" fmla="*/ 0 f245 1"/>
              <a:gd name="f329" fmla="*/ 39858 f246 1"/>
              <a:gd name="f330" fmla="*/ 65022 f246 1"/>
              <a:gd name="f331" fmla="*/ 5834 f245 1"/>
              <a:gd name="f332" fmla="*/ 389258 f246 1"/>
              <a:gd name="f333" fmla="*/ 235630 f245 1"/>
              <a:gd name="f334" fmla="*/ 485484 f246 1"/>
              <a:gd name="f335" fmla="*/ 420070 f245 1"/>
              <a:gd name="f336" fmla="*/ 74229 f246 1"/>
              <a:gd name="f337" fmla="*/ 1237955 f245 1"/>
              <a:gd name="f338" fmla="*/ 1254477 f245 1"/>
              <a:gd name="f339" fmla="+- f247 0 f1"/>
              <a:gd name="f340" fmla="*/ f250 1 9263816"/>
              <a:gd name="f341" fmla="*/ f251 1 6858000"/>
              <a:gd name="f342" fmla="*/ f252 1 9263816"/>
              <a:gd name="f343" fmla="*/ f253 1 6858000"/>
              <a:gd name="f344" fmla="*/ f254 1 9263816"/>
              <a:gd name="f345" fmla="*/ f255 1 6858000"/>
              <a:gd name="f346" fmla="*/ f256 1 9263816"/>
              <a:gd name="f347" fmla="*/ f257 1 6858000"/>
              <a:gd name="f348" fmla="*/ f258 1 9263816"/>
              <a:gd name="f349" fmla="*/ f259 1 6858000"/>
              <a:gd name="f350" fmla="*/ f260 1 9263816"/>
              <a:gd name="f351" fmla="*/ f261 1 6858000"/>
              <a:gd name="f352" fmla="*/ f262 1 9263816"/>
              <a:gd name="f353" fmla="*/ f263 1 6858000"/>
              <a:gd name="f354" fmla="*/ f264 1 9263816"/>
              <a:gd name="f355" fmla="*/ f265 1 6858000"/>
              <a:gd name="f356" fmla="*/ f266 1 9263816"/>
              <a:gd name="f357" fmla="*/ f267 1 6858000"/>
              <a:gd name="f358" fmla="*/ f268 1 9263816"/>
              <a:gd name="f359" fmla="*/ f269 1 6858000"/>
              <a:gd name="f360" fmla="*/ f270 1 9263816"/>
              <a:gd name="f361" fmla="*/ f271 1 9263816"/>
              <a:gd name="f362" fmla="*/ f272 1 6858000"/>
              <a:gd name="f363" fmla="*/ f273 1 9263816"/>
              <a:gd name="f364" fmla="*/ f274 1 6858000"/>
              <a:gd name="f365" fmla="*/ f275 1 9263816"/>
              <a:gd name="f366" fmla="*/ f276 1 6858000"/>
              <a:gd name="f367" fmla="*/ f277 1 9263816"/>
              <a:gd name="f368" fmla="*/ f278 1 6858000"/>
              <a:gd name="f369" fmla="*/ f279 1 9263816"/>
              <a:gd name="f370" fmla="*/ f280 1 6858000"/>
              <a:gd name="f371" fmla="*/ f281 1 9263816"/>
              <a:gd name="f372" fmla="*/ f282 1 6858000"/>
              <a:gd name="f373" fmla="*/ f283 1 9263816"/>
              <a:gd name="f374" fmla="*/ f284 1 6858000"/>
              <a:gd name="f375" fmla="*/ f285 1 9263816"/>
              <a:gd name="f376" fmla="*/ f286 1 6858000"/>
              <a:gd name="f377" fmla="*/ f287 1 9263816"/>
              <a:gd name="f378" fmla="*/ f288 1 6858000"/>
              <a:gd name="f379" fmla="*/ f289 1 9263816"/>
              <a:gd name="f380" fmla="*/ f290 1 6858000"/>
              <a:gd name="f381" fmla="*/ f291 1 9263816"/>
              <a:gd name="f382" fmla="*/ f292 1 6858000"/>
              <a:gd name="f383" fmla="*/ f293 1 9263816"/>
              <a:gd name="f384" fmla="*/ f294 1 6858000"/>
              <a:gd name="f385" fmla="*/ f295 1 9263816"/>
              <a:gd name="f386" fmla="*/ f296 1 6858000"/>
              <a:gd name="f387" fmla="*/ f297 1 9263816"/>
              <a:gd name="f388" fmla="*/ f298 1 6858000"/>
              <a:gd name="f389" fmla="*/ f299 1 9263816"/>
              <a:gd name="f390" fmla="*/ f300 1 6858000"/>
              <a:gd name="f391" fmla="*/ f301 1 9263816"/>
              <a:gd name="f392" fmla="*/ f302 1 6858000"/>
              <a:gd name="f393" fmla="*/ f303 1 9263816"/>
              <a:gd name="f394" fmla="*/ f304 1 6858000"/>
              <a:gd name="f395" fmla="*/ f305 1 9263816"/>
              <a:gd name="f396" fmla="*/ f306 1 6858000"/>
              <a:gd name="f397" fmla="*/ f307 1 9263816"/>
              <a:gd name="f398" fmla="*/ f308 1 9263816"/>
              <a:gd name="f399" fmla="*/ f309 1 6858000"/>
              <a:gd name="f400" fmla="*/ f310 1 9263816"/>
              <a:gd name="f401" fmla="*/ f311 1 6858000"/>
              <a:gd name="f402" fmla="*/ f312 1 9263816"/>
              <a:gd name="f403" fmla="*/ f313 1 6858000"/>
              <a:gd name="f404" fmla="*/ f314 1 9263816"/>
              <a:gd name="f405" fmla="*/ f315 1 6858000"/>
              <a:gd name="f406" fmla="*/ f316 1 9263816"/>
              <a:gd name="f407" fmla="*/ f317 1 6858000"/>
              <a:gd name="f408" fmla="*/ f318 1 9263816"/>
              <a:gd name="f409" fmla="*/ f319 1 6858000"/>
              <a:gd name="f410" fmla="*/ f320 1 9263816"/>
              <a:gd name="f411" fmla="*/ f321 1 6858000"/>
              <a:gd name="f412" fmla="*/ f322 1 9263816"/>
              <a:gd name="f413" fmla="*/ f323 1 6858000"/>
              <a:gd name="f414" fmla="*/ f324 1 9263816"/>
              <a:gd name="f415" fmla="*/ f325 1 6858000"/>
              <a:gd name="f416" fmla="*/ f326 1 9263816"/>
              <a:gd name="f417" fmla="*/ f327 1 6858000"/>
              <a:gd name="f418" fmla="*/ f328 1 6858000"/>
              <a:gd name="f419" fmla="*/ f329 1 9263816"/>
              <a:gd name="f420" fmla="*/ f330 1 9263816"/>
              <a:gd name="f421" fmla="*/ f331 1 6858000"/>
              <a:gd name="f422" fmla="*/ f332 1 9263816"/>
              <a:gd name="f423" fmla="*/ f333 1 6858000"/>
              <a:gd name="f424" fmla="*/ f334 1 9263816"/>
              <a:gd name="f425" fmla="*/ f335 1 6858000"/>
              <a:gd name="f426" fmla="*/ f336 1 9263816"/>
              <a:gd name="f427" fmla="*/ f337 1 6858000"/>
              <a:gd name="f428" fmla="*/ f338 1 6858000"/>
              <a:gd name="f429" fmla="*/ f241 1 f248"/>
              <a:gd name="f430" fmla="*/ f242 1 f248"/>
              <a:gd name="f431" fmla="*/ f241 1 f249"/>
              <a:gd name="f432" fmla="*/ f243 1 f249"/>
              <a:gd name="f433" fmla="*/ f340 1 f248"/>
              <a:gd name="f434" fmla="*/ f341 1 f249"/>
              <a:gd name="f435" fmla="*/ f342 1 f248"/>
              <a:gd name="f436" fmla="*/ f343 1 f249"/>
              <a:gd name="f437" fmla="*/ f344 1 f248"/>
              <a:gd name="f438" fmla="*/ f345 1 f249"/>
              <a:gd name="f439" fmla="*/ f346 1 f248"/>
              <a:gd name="f440" fmla="*/ f347 1 f249"/>
              <a:gd name="f441" fmla="*/ f348 1 f248"/>
              <a:gd name="f442" fmla="*/ f349 1 f249"/>
              <a:gd name="f443" fmla="*/ f350 1 f248"/>
              <a:gd name="f444" fmla="*/ f351 1 f249"/>
              <a:gd name="f445" fmla="*/ f352 1 f248"/>
              <a:gd name="f446" fmla="*/ f353 1 f249"/>
              <a:gd name="f447" fmla="*/ f354 1 f248"/>
              <a:gd name="f448" fmla="*/ f355 1 f249"/>
              <a:gd name="f449" fmla="*/ f356 1 f248"/>
              <a:gd name="f450" fmla="*/ f357 1 f249"/>
              <a:gd name="f451" fmla="*/ f358 1 f248"/>
              <a:gd name="f452" fmla="*/ f359 1 f249"/>
              <a:gd name="f453" fmla="*/ f360 1 f248"/>
              <a:gd name="f454" fmla="*/ f361 1 f248"/>
              <a:gd name="f455" fmla="*/ f362 1 f249"/>
              <a:gd name="f456" fmla="*/ f363 1 f248"/>
              <a:gd name="f457" fmla="*/ f364 1 f249"/>
              <a:gd name="f458" fmla="*/ f365 1 f248"/>
              <a:gd name="f459" fmla="*/ f366 1 f249"/>
              <a:gd name="f460" fmla="*/ f367 1 f248"/>
              <a:gd name="f461" fmla="*/ f368 1 f249"/>
              <a:gd name="f462" fmla="*/ f369 1 f248"/>
              <a:gd name="f463" fmla="*/ f370 1 f249"/>
              <a:gd name="f464" fmla="*/ f371 1 f248"/>
              <a:gd name="f465" fmla="*/ f372 1 f249"/>
              <a:gd name="f466" fmla="*/ f373 1 f248"/>
              <a:gd name="f467" fmla="*/ f374 1 f249"/>
              <a:gd name="f468" fmla="*/ f375 1 f248"/>
              <a:gd name="f469" fmla="*/ f376 1 f249"/>
              <a:gd name="f470" fmla="*/ f377 1 f248"/>
              <a:gd name="f471" fmla="*/ f378 1 f249"/>
              <a:gd name="f472" fmla="*/ f379 1 f248"/>
              <a:gd name="f473" fmla="*/ f380 1 f249"/>
              <a:gd name="f474" fmla="*/ f381 1 f248"/>
              <a:gd name="f475" fmla="*/ f382 1 f249"/>
              <a:gd name="f476" fmla="*/ f383 1 f248"/>
              <a:gd name="f477" fmla="*/ f384 1 f249"/>
              <a:gd name="f478" fmla="*/ f385 1 f248"/>
              <a:gd name="f479" fmla="*/ f386 1 f249"/>
              <a:gd name="f480" fmla="*/ f387 1 f248"/>
              <a:gd name="f481" fmla="*/ f388 1 f249"/>
              <a:gd name="f482" fmla="*/ f389 1 f248"/>
              <a:gd name="f483" fmla="*/ f390 1 f249"/>
              <a:gd name="f484" fmla="*/ f391 1 f248"/>
              <a:gd name="f485" fmla="*/ f392 1 f249"/>
              <a:gd name="f486" fmla="*/ f393 1 f248"/>
              <a:gd name="f487" fmla="*/ f394 1 f249"/>
              <a:gd name="f488" fmla="*/ f395 1 f248"/>
              <a:gd name="f489" fmla="*/ f396 1 f249"/>
              <a:gd name="f490" fmla="*/ f397 1 f248"/>
              <a:gd name="f491" fmla="*/ f398 1 f248"/>
              <a:gd name="f492" fmla="*/ f399 1 f249"/>
              <a:gd name="f493" fmla="*/ f400 1 f248"/>
              <a:gd name="f494" fmla="*/ f401 1 f249"/>
              <a:gd name="f495" fmla="*/ f402 1 f248"/>
              <a:gd name="f496" fmla="*/ f403 1 f249"/>
              <a:gd name="f497" fmla="*/ f404 1 f248"/>
              <a:gd name="f498" fmla="*/ f405 1 f249"/>
              <a:gd name="f499" fmla="*/ f406 1 f248"/>
              <a:gd name="f500" fmla="*/ f407 1 f249"/>
              <a:gd name="f501" fmla="*/ f408 1 f248"/>
              <a:gd name="f502" fmla="*/ f409 1 f249"/>
              <a:gd name="f503" fmla="*/ f410 1 f248"/>
              <a:gd name="f504" fmla="*/ f411 1 f249"/>
              <a:gd name="f505" fmla="*/ f412 1 f248"/>
              <a:gd name="f506" fmla="*/ f413 1 f249"/>
              <a:gd name="f507" fmla="*/ f414 1 f248"/>
              <a:gd name="f508" fmla="*/ f415 1 f249"/>
              <a:gd name="f509" fmla="*/ f416 1 f248"/>
              <a:gd name="f510" fmla="*/ f417 1 f249"/>
              <a:gd name="f511" fmla="*/ f418 1 f249"/>
              <a:gd name="f512" fmla="*/ f419 1 f248"/>
              <a:gd name="f513" fmla="*/ f420 1 f248"/>
              <a:gd name="f514" fmla="*/ f421 1 f249"/>
              <a:gd name="f515" fmla="*/ f422 1 f248"/>
              <a:gd name="f516" fmla="*/ f423 1 f249"/>
              <a:gd name="f517" fmla="*/ f424 1 f248"/>
              <a:gd name="f518" fmla="*/ f425 1 f249"/>
              <a:gd name="f519" fmla="*/ f426 1 f248"/>
              <a:gd name="f520" fmla="*/ f427 1 f249"/>
              <a:gd name="f521" fmla="*/ f428 1 f249"/>
              <a:gd name="f522" fmla="*/ f429 f239 1"/>
              <a:gd name="f523" fmla="*/ f430 f239 1"/>
              <a:gd name="f524" fmla="*/ f432 f240 1"/>
              <a:gd name="f525" fmla="*/ f431 f240 1"/>
              <a:gd name="f526" fmla="*/ f433 f239 1"/>
              <a:gd name="f527" fmla="*/ f434 f240 1"/>
              <a:gd name="f528" fmla="*/ f435 f239 1"/>
              <a:gd name="f529" fmla="*/ f436 f240 1"/>
              <a:gd name="f530" fmla="*/ f437 f239 1"/>
              <a:gd name="f531" fmla="*/ f438 f240 1"/>
              <a:gd name="f532" fmla="*/ f439 f239 1"/>
              <a:gd name="f533" fmla="*/ f440 f240 1"/>
              <a:gd name="f534" fmla="*/ f441 f239 1"/>
              <a:gd name="f535" fmla="*/ f442 f240 1"/>
              <a:gd name="f536" fmla="*/ f443 f239 1"/>
              <a:gd name="f537" fmla="*/ f444 f240 1"/>
              <a:gd name="f538" fmla="*/ f445 f239 1"/>
              <a:gd name="f539" fmla="*/ f446 f240 1"/>
              <a:gd name="f540" fmla="*/ f447 f239 1"/>
              <a:gd name="f541" fmla="*/ f448 f240 1"/>
              <a:gd name="f542" fmla="*/ f449 f239 1"/>
              <a:gd name="f543" fmla="*/ f450 f240 1"/>
              <a:gd name="f544" fmla="*/ f451 f239 1"/>
              <a:gd name="f545" fmla="*/ f452 f240 1"/>
              <a:gd name="f546" fmla="*/ f453 f239 1"/>
              <a:gd name="f547" fmla="*/ f454 f239 1"/>
              <a:gd name="f548" fmla="*/ f455 f240 1"/>
              <a:gd name="f549" fmla="*/ f456 f239 1"/>
              <a:gd name="f550" fmla="*/ f457 f240 1"/>
              <a:gd name="f551" fmla="*/ f458 f239 1"/>
              <a:gd name="f552" fmla="*/ f459 f240 1"/>
              <a:gd name="f553" fmla="*/ f460 f239 1"/>
              <a:gd name="f554" fmla="*/ f461 f240 1"/>
              <a:gd name="f555" fmla="*/ f462 f239 1"/>
              <a:gd name="f556" fmla="*/ f463 f240 1"/>
              <a:gd name="f557" fmla="*/ f464 f239 1"/>
              <a:gd name="f558" fmla="*/ f465 f240 1"/>
              <a:gd name="f559" fmla="*/ f466 f239 1"/>
              <a:gd name="f560" fmla="*/ f467 f240 1"/>
              <a:gd name="f561" fmla="*/ f468 f239 1"/>
              <a:gd name="f562" fmla="*/ f469 f240 1"/>
              <a:gd name="f563" fmla="*/ f470 f239 1"/>
              <a:gd name="f564" fmla="*/ f471 f240 1"/>
              <a:gd name="f565" fmla="*/ f472 f239 1"/>
              <a:gd name="f566" fmla="*/ f473 f240 1"/>
              <a:gd name="f567" fmla="*/ f474 f239 1"/>
              <a:gd name="f568" fmla="*/ f475 f240 1"/>
              <a:gd name="f569" fmla="*/ f476 f239 1"/>
              <a:gd name="f570" fmla="*/ f477 f240 1"/>
              <a:gd name="f571" fmla="*/ f478 f239 1"/>
              <a:gd name="f572" fmla="*/ f479 f240 1"/>
              <a:gd name="f573" fmla="*/ f480 f239 1"/>
              <a:gd name="f574" fmla="*/ f481 f240 1"/>
              <a:gd name="f575" fmla="*/ f482 f239 1"/>
              <a:gd name="f576" fmla="*/ f483 f240 1"/>
              <a:gd name="f577" fmla="*/ f484 f239 1"/>
              <a:gd name="f578" fmla="*/ f485 f240 1"/>
              <a:gd name="f579" fmla="*/ f486 f239 1"/>
              <a:gd name="f580" fmla="*/ f487 f240 1"/>
              <a:gd name="f581" fmla="*/ f488 f239 1"/>
              <a:gd name="f582" fmla="*/ f489 f240 1"/>
              <a:gd name="f583" fmla="*/ f490 f239 1"/>
              <a:gd name="f584" fmla="*/ f491 f239 1"/>
              <a:gd name="f585" fmla="*/ f492 f240 1"/>
              <a:gd name="f586" fmla="*/ f493 f239 1"/>
              <a:gd name="f587" fmla="*/ f494 f240 1"/>
              <a:gd name="f588" fmla="*/ f495 f239 1"/>
              <a:gd name="f589" fmla="*/ f496 f240 1"/>
              <a:gd name="f590" fmla="*/ f497 f239 1"/>
              <a:gd name="f591" fmla="*/ f498 f240 1"/>
              <a:gd name="f592" fmla="*/ f499 f239 1"/>
              <a:gd name="f593" fmla="*/ f500 f240 1"/>
              <a:gd name="f594" fmla="*/ f501 f239 1"/>
              <a:gd name="f595" fmla="*/ f502 f240 1"/>
              <a:gd name="f596" fmla="*/ f503 f239 1"/>
              <a:gd name="f597" fmla="*/ f504 f240 1"/>
              <a:gd name="f598" fmla="*/ f505 f239 1"/>
              <a:gd name="f599" fmla="*/ f506 f240 1"/>
              <a:gd name="f600" fmla="*/ f507 f239 1"/>
              <a:gd name="f601" fmla="*/ f508 f240 1"/>
              <a:gd name="f602" fmla="*/ f509 f239 1"/>
              <a:gd name="f603" fmla="*/ f510 f240 1"/>
              <a:gd name="f604" fmla="*/ f511 f240 1"/>
              <a:gd name="f605" fmla="*/ f512 f239 1"/>
              <a:gd name="f606" fmla="*/ f513 f239 1"/>
              <a:gd name="f607" fmla="*/ f514 f240 1"/>
              <a:gd name="f608" fmla="*/ f515 f239 1"/>
              <a:gd name="f609" fmla="*/ f516 f240 1"/>
              <a:gd name="f610" fmla="*/ f517 f239 1"/>
              <a:gd name="f611" fmla="*/ f518 f240 1"/>
              <a:gd name="f612" fmla="*/ f519 f239 1"/>
              <a:gd name="f613" fmla="*/ f520 f240 1"/>
              <a:gd name="f614" fmla="*/ f521 f2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9">
                <a:pos x="f526" y="f527"/>
              </a:cxn>
              <a:cxn ang="f339">
                <a:pos x="f528" y="f529"/>
              </a:cxn>
              <a:cxn ang="f339">
                <a:pos x="f530" y="f531"/>
              </a:cxn>
              <a:cxn ang="f339">
                <a:pos x="f532" y="f533"/>
              </a:cxn>
              <a:cxn ang="f339">
                <a:pos x="f534" y="f535"/>
              </a:cxn>
              <a:cxn ang="f339">
                <a:pos x="f526" y="f527"/>
              </a:cxn>
              <a:cxn ang="f339">
                <a:pos x="f536" y="f537"/>
              </a:cxn>
              <a:cxn ang="f339">
                <a:pos x="f538" y="f539"/>
              </a:cxn>
              <a:cxn ang="f339">
                <a:pos x="f540" y="f541"/>
              </a:cxn>
              <a:cxn ang="f339">
                <a:pos x="f542" y="f543"/>
              </a:cxn>
              <a:cxn ang="f339">
                <a:pos x="f544" y="f545"/>
              </a:cxn>
              <a:cxn ang="f339">
                <a:pos x="f546" y="f545"/>
              </a:cxn>
              <a:cxn ang="f339">
                <a:pos x="f547" y="f548"/>
              </a:cxn>
              <a:cxn ang="f339">
                <a:pos x="f549" y="f550"/>
              </a:cxn>
              <a:cxn ang="f339">
                <a:pos x="f536" y="f537"/>
              </a:cxn>
              <a:cxn ang="f339">
                <a:pos x="f551" y="f552"/>
              </a:cxn>
              <a:cxn ang="f339">
                <a:pos x="f553" y="f554"/>
              </a:cxn>
              <a:cxn ang="f339">
                <a:pos x="f555" y="f556"/>
              </a:cxn>
              <a:cxn ang="f339">
                <a:pos x="f557" y="f558"/>
              </a:cxn>
              <a:cxn ang="f339">
                <a:pos x="f559" y="f560"/>
              </a:cxn>
              <a:cxn ang="f339">
                <a:pos x="f561" y="f562"/>
              </a:cxn>
              <a:cxn ang="f339">
                <a:pos x="f563" y="f564"/>
              </a:cxn>
              <a:cxn ang="f339">
                <a:pos x="f565" y="f566"/>
              </a:cxn>
              <a:cxn ang="f339">
                <a:pos x="f567" y="f568"/>
              </a:cxn>
              <a:cxn ang="f339">
                <a:pos x="f569" y="f570"/>
              </a:cxn>
              <a:cxn ang="f339">
                <a:pos x="f571" y="f572"/>
              </a:cxn>
              <a:cxn ang="f339">
                <a:pos x="f573" y="f574"/>
              </a:cxn>
              <a:cxn ang="f339">
                <a:pos x="f575" y="f576"/>
              </a:cxn>
              <a:cxn ang="f339">
                <a:pos x="f577" y="f578"/>
              </a:cxn>
              <a:cxn ang="f339">
                <a:pos x="f579" y="f580"/>
              </a:cxn>
              <a:cxn ang="f339">
                <a:pos x="f581" y="f582"/>
              </a:cxn>
              <a:cxn ang="f339">
                <a:pos x="f583" y="f545"/>
              </a:cxn>
              <a:cxn ang="f339">
                <a:pos x="f584" y="f545"/>
              </a:cxn>
              <a:cxn ang="f339">
                <a:pos x="f584" y="f585"/>
              </a:cxn>
              <a:cxn ang="f339">
                <a:pos x="f586" y="f587"/>
              </a:cxn>
              <a:cxn ang="f339">
                <a:pos x="f588" y="f589"/>
              </a:cxn>
              <a:cxn ang="f339">
                <a:pos x="f590" y="f591"/>
              </a:cxn>
              <a:cxn ang="f339">
                <a:pos x="f592" y="f593"/>
              </a:cxn>
              <a:cxn ang="f339">
                <a:pos x="f551" y="f552"/>
              </a:cxn>
              <a:cxn ang="f339">
                <a:pos x="f594" y="f595"/>
              </a:cxn>
              <a:cxn ang="f339">
                <a:pos x="f596" y="f597"/>
              </a:cxn>
              <a:cxn ang="f339">
                <a:pos x="f598" y="f599"/>
              </a:cxn>
              <a:cxn ang="f339">
                <a:pos x="f600" y="f601"/>
              </a:cxn>
              <a:cxn ang="f339">
                <a:pos x="f602" y="f603"/>
              </a:cxn>
              <a:cxn ang="f339">
                <a:pos x="f594" y="f595"/>
              </a:cxn>
              <a:cxn ang="f339">
                <a:pos x="f584" y="f604"/>
              </a:cxn>
              <a:cxn ang="f339">
                <a:pos x="f605" y="f604"/>
              </a:cxn>
              <a:cxn ang="f339">
                <a:pos x="f606" y="f607"/>
              </a:cxn>
              <a:cxn ang="f339">
                <a:pos x="f608" y="f609"/>
              </a:cxn>
              <a:cxn ang="f339">
                <a:pos x="f610" y="f611"/>
              </a:cxn>
              <a:cxn ang="f339">
                <a:pos x="f612" y="f613"/>
              </a:cxn>
              <a:cxn ang="f339">
                <a:pos x="f584" y="f614"/>
              </a:cxn>
            </a:cxnLst>
            <a:rect l="f522" t="f525" r="f523" b="f524"/>
            <a:pathLst>
              <a:path w="9263816" h="685800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37"/>
                  <a:pt x="f8" y="f9"/>
                </a:cubicBezTo>
                <a:close/>
                <a:moveTo>
                  <a:pt x="f38" y="f39"/>
                </a:moveTo>
                <a:cubicBezTo>
                  <a:pt x="f40" y="f41"/>
                  <a:pt x="f42" y="f43"/>
                  <a:pt x="f44" y="f4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lnTo>
                  <a:pt x="f58" y="f7"/>
                </a:lnTo>
                <a:lnTo>
                  <a:pt x="f59" y="f7"/>
                </a:lnTo>
                <a:lnTo>
                  <a:pt x="f60" y="f61"/>
                </a:lnTo>
                <a:cubicBezTo>
                  <a:pt x="f62" y="f63"/>
                  <a:pt x="f64" y="f65"/>
                  <a:pt x="f66" y="f67"/>
                </a:cubicBezTo>
                <a:cubicBezTo>
                  <a:pt x="f68" y="f69"/>
                  <a:pt x="f70" y="f71"/>
                  <a:pt x="f38" y="f39"/>
                </a:cubicBezTo>
                <a:close/>
                <a:moveTo>
                  <a:pt x="f72" y="f73"/>
                </a:move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91"/>
                </a:cubicBezTo>
                <a:cubicBezTo>
                  <a:pt x="f92" y="f93"/>
                  <a:pt x="f94" y="f95"/>
                  <a:pt x="f96" y="f97"/>
                </a:cubicBezTo>
                <a:cubicBezTo>
                  <a:pt x="f98" y="f99"/>
                  <a:pt x="f100" y="f101"/>
                  <a:pt x="f102" y="f103"/>
                </a:cubicBezTo>
                <a:cubicBezTo>
                  <a:pt x="f104" y="f105"/>
                  <a:pt x="f106" y="f107"/>
                  <a:pt x="f108" y="f109"/>
                </a:cubicBezTo>
                <a:cubicBezTo>
                  <a:pt x="f110" y="f111"/>
                  <a:pt x="f112" y="f113"/>
                  <a:pt x="f114" y="f115"/>
                </a:cubicBezTo>
                <a:cubicBezTo>
                  <a:pt x="f116" y="f117"/>
                  <a:pt x="f118" y="f119"/>
                  <a:pt x="f120" y="f121"/>
                </a:cubicBezTo>
                <a:cubicBezTo>
                  <a:pt x="f122" y="f123"/>
                  <a:pt x="f124" y="f125"/>
                  <a:pt x="f126" y="f127"/>
                </a:cubicBezTo>
                <a:lnTo>
                  <a:pt x="f128" y="f129"/>
                </a:lnTo>
                <a:cubicBezTo>
                  <a:pt x="f130" y="f131"/>
                  <a:pt x="f132" y="f133"/>
                  <a:pt x="f134" y="f135"/>
                </a:cubicBezTo>
                <a:cubicBezTo>
                  <a:pt x="f136" y="f137"/>
                  <a:pt x="f138" y="f139"/>
                  <a:pt x="f140" y="f141"/>
                </a:cubicBezTo>
                <a:cubicBezTo>
                  <a:pt x="f142" y="f143"/>
                  <a:pt x="f144" y="f145"/>
                  <a:pt x="f146" y="f147"/>
                </a:cubicBezTo>
                <a:cubicBezTo>
                  <a:pt x="f148" y="f149"/>
                  <a:pt x="f150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lnTo>
                  <a:pt x="f160" y="f7"/>
                </a:lnTo>
                <a:lnTo>
                  <a:pt x="f5" y="f7"/>
                </a:lnTo>
                <a:lnTo>
                  <a:pt x="f5" y="f161"/>
                </a:lnTo>
                <a:lnTo>
                  <a:pt x="f162" y="f163"/>
                </a:lnTo>
                <a:cubicBezTo>
                  <a:pt x="f164" y="f165"/>
                  <a:pt x="f166" y="f167"/>
                  <a:pt x="f168" y="f169"/>
                </a:cubicBezTo>
                <a:cubicBezTo>
                  <a:pt x="f170" y="f171"/>
                  <a:pt x="f172" y="f173"/>
                  <a:pt x="f174" y="f175"/>
                </a:cubicBezTo>
                <a:cubicBezTo>
                  <a:pt x="f176" y="f177"/>
                  <a:pt x="f178" y="f179"/>
                  <a:pt x="f180" y="f181"/>
                </a:cubicBezTo>
                <a:cubicBezTo>
                  <a:pt x="f182" y="f183"/>
                  <a:pt x="f184" y="f185"/>
                  <a:pt x="f72" y="f73"/>
                </a:cubicBezTo>
                <a:close/>
                <a:moveTo>
                  <a:pt x="f186" y="f187"/>
                </a:moveTo>
                <a:cubicBezTo>
                  <a:pt x="f188" y="f189"/>
                  <a:pt x="f190" y="f191"/>
                  <a:pt x="f192" y="f193"/>
                </a:cubicBezTo>
                <a:cubicBezTo>
                  <a:pt x="f194" y="f195"/>
                  <a:pt x="f196" y="f197"/>
                  <a:pt x="f198" y="f199"/>
                </a:cubicBezTo>
                <a:cubicBezTo>
                  <a:pt x="f200" y="f201"/>
                  <a:pt x="f202" y="f203"/>
                  <a:pt x="f204" y="f205"/>
                </a:cubicBezTo>
                <a:cubicBezTo>
                  <a:pt x="f206" y="f207"/>
                  <a:pt x="f208" y="f209"/>
                  <a:pt x="f210" y="f211"/>
                </a:cubicBezTo>
                <a:cubicBezTo>
                  <a:pt x="f212" y="f213"/>
                  <a:pt x="f214" y="f215"/>
                  <a:pt x="f186" y="f187"/>
                </a:cubicBezTo>
                <a:close/>
                <a:moveTo>
                  <a:pt x="f5" y="f5"/>
                </a:moveTo>
                <a:lnTo>
                  <a:pt x="f216" y="f5"/>
                </a:lnTo>
                <a:lnTo>
                  <a:pt x="f217" y="f218"/>
                </a:lnTo>
                <a:cubicBezTo>
                  <a:pt x="f219" y="f220"/>
                  <a:pt x="f221" y="f222"/>
                  <a:pt x="f223" y="f224"/>
                </a:cubicBezTo>
                <a:cubicBezTo>
                  <a:pt x="f225" y="f226"/>
                  <a:pt x="f227" y="f228"/>
                  <a:pt x="f229" y="f230"/>
                </a:cubicBezTo>
                <a:cubicBezTo>
                  <a:pt x="f231" y="f232"/>
                  <a:pt x="f233" y="f234"/>
                  <a:pt x="f235" y="f236"/>
                </a:cubicBezTo>
                <a:lnTo>
                  <a:pt x="f5" y="f2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AD90B47-8E9B-B3FD-E7C3-AEBA73AB3B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1ECED66E-13B2-2643-C27E-D22537FCB5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134596" y="6356351"/>
            <a:ext cx="14477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1139F9B-EA56-4156-A3CC-EC596598DC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8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6B3991F4-2D4C-89E1-4C05-01A2E1EEAC55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4" name="Freeform: Shape 7">
            <a:extLst>
              <a:ext uri="{FF2B5EF4-FFF2-40B4-BE49-F238E27FC236}">
                <a16:creationId xmlns:a16="http://schemas.microsoft.com/office/drawing/2014/main" id="{3C3713AE-DC90-9546-E4CA-A798BEC7989F}"/>
              </a:ext>
            </a:extLst>
          </p:cNvPr>
          <p:cNvSpPr/>
          <p:nvPr/>
        </p:nvSpPr>
        <p:spPr>
          <a:xfrm>
            <a:off x="0" y="232970"/>
            <a:ext cx="9560472" cy="6625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263816"/>
              <a:gd name="f7" fmla="val 6858000"/>
              <a:gd name="f8" fmla="val 8831314"/>
              <a:gd name="f9" fmla="val 5943878"/>
              <a:gd name="f10" fmla="val 8964281"/>
              <a:gd name="f11" fmla="val 5927490"/>
              <a:gd name="f12" fmla="val 9096260"/>
              <a:gd name="f13" fmla="val 5981362"/>
              <a:gd name="f14" fmla="val 9179783"/>
              <a:gd name="f15" fmla="val 6086141"/>
              <a:gd name="f16" fmla="val 9224074"/>
              <a:gd name="f17" fmla="val 6141769"/>
              <a:gd name="f18" fmla="val 9252211"/>
              <a:gd name="f19" fmla="val 6208560"/>
              <a:gd name="f20" fmla="val 9260887"/>
              <a:gd name="f21" fmla="val 6279156"/>
              <a:gd name="f22" fmla="val 9286897"/>
              <a:gd name="f23" fmla="val 6490362"/>
              <a:gd name="f24" fmla="val 9136845"/>
              <a:gd name="f25" fmla="val 6682672"/>
              <a:gd name="f26" fmla="val 8925621"/>
              <a:gd name="f27" fmla="val 6708712"/>
              <a:gd name="f28" fmla="val 8714398"/>
              <a:gd name="f29" fmla="val 6734766"/>
              <a:gd name="f30" fmla="val 8522062"/>
              <a:gd name="f31" fmla="val 6584655"/>
              <a:gd name="f32" fmla="val 8496050"/>
              <a:gd name="f33" fmla="val 6373449"/>
              <a:gd name="f34" fmla="val 8470038"/>
              <a:gd name="f35" fmla="val 6162229"/>
              <a:gd name="f36" fmla="val 8620090"/>
              <a:gd name="f37" fmla="val 5969920"/>
              <a:gd name="f38" fmla="val 7397485"/>
              <a:gd name="f39" fmla="val 5931706"/>
              <a:gd name="f40" fmla="val 7598431"/>
              <a:gd name="f41" fmla="val 5931157"/>
              <a:gd name="f42" fmla="val 7792965"/>
              <a:gd name="f43" fmla="val 6024548"/>
              <a:gd name="f44" fmla="val 7917779"/>
              <a:gd name="f45" fmla="val 6191864"/>
              <a:gd name="f46" fmla="val 7959204"/>
              <a:gd name="f47" fmla="val 6247714"/>
              <a:gd name="f48" fmla="val 7991530"/>
              <a:gd name="f49" fmla="val 6309792"/>
              <a:gd name="f50" fmla="val 8013467"/>
              <a:gd name="f51" fmla="val 6375784"/>
              <a:gd name="f52" fmla="val 8055425"/>
              <a:gd name="f53" fmla="val 6502973"/>
              <a:gd name="f54" fmla="val 8055748"/>
              <a:gd name="f55" fmla="val 6633888"/>
              <a:gd name="f56" fmla="val 8021879"/>
              <a:gd name="f57" fmla="val 6753751"/>
              <a:gd name="f58" fmla="val 7981316"/>
              <a:gd name="f59" fmla="val 6819486"/>
              <a:gd name="f60" fmla="val 6785199"/>
              <a:gd name="f61" fmla="val 6781101"/>
              <a:gd name="f62" fmla="val 6673307"/>
              <a:gd name="f63" fmla="val 6441922"/>
              <a:gd name="f64" fmla="val 6857485"/>
              <a:gd name="f65" fmla="val 6076251"/>
              <a:gd name="f66" fmla="val 7196747"/>
              <a:gd name="f67" fmla="val 5964309"/>
              <a:gd name="f68" fmla="val 7262809"/>
              <a:gd name="f69" fmla="val 5942509"/>
              <a:gd name="f70" fmla="val 7330503"/>
              <a:gd name="f71" fmla="val 5931889"/>
              <a:gd name="f72" fmla="val 1505570"/>
              <a:gd name="f73" fmla="val 227178"/>
              <a:gd name="f74" fmla="val 1691018"/>
              <a:gd name="f75" fmla="val 218628"/>
              <a:gd name="f76" fmla="val 1889853"/>
              <a:gd name="f77" fmla="val 275403"/>
              <a:gd name="f78" fmla="val 2026489"/>
              <a:gd name="f79" fmla="val 392370"/>
              <a:gd name="f80" fmla="val 2369898"/>
              <a:gd name="f81" fmla="val 685965"/>
              <a:gd name="f82" fmla="val 2078266"/>
              <a:gd name="f83" fmla="val 1147857"/>
              <a:gd name="f84" fmla="val 2444553"/>
              <a:gd name="f85" fmla="val 1654853"/>
              <a:gd name="f86" fmla="val 2492906"/>
              <a:gd name="f87" fmla="val 1721679"/>
              <a:gd name="f88" fmla="val 2800482"/>
              <a:gd name="f89" fmla="val 2144546"/>
              <a:gd name="f90" fmla="val 3183153"/>
              <a:gd name="f91" fmla="val 2116208"/>
              <a:gd name="f92" fmla="val 3673561"/>
              <a:gd name="f93" fmla="val 2080541"/>
              <a:gd name="f94" fmla="val 3723222"/>
              <a:gd name="f95" fmla="val 1441614"/>
              <a:gd name="f96" fmla="val 4288384"/>
              <a:gd name="f97" fmla="val 1291908"/>
              <a:gd name="f98" fmla="val 4689065"/>
              <a:gd name="f99" fmla="val 1185875"/>
              <a:gd name="f100" fmla="val 5207943"/>
              <a:gd name="f101" fmla="val 1366633"/>
              <a:gd name="f102" fmla="val 5472602"/>
              <a:gd name="f103" fmla="val 1697818"/>
              <a:gd name="f104" fmla="val 5891294"/>
              <a:gd name="f105" fmla="val 2221754"/>
              <a:gd name="f106" fmla="val 5408012"/>
              <a:gd name="f107" fmla="val 2790179"/>
              <a:gd name="f108" fmla="val 5844697"/>
              <a:gd name="f109" fmla="val 3444791"/>
              <a:gd name="f110" fmla="val 6149900"/>
              <a:gd name="f111" fmla="val 3902467"/>
              <a:gd name="f112" fmla="val 6672672"/>
              <a:gd name="f113" fmla="val 4053594"/>
              <a:gd name="f114" fmla="val 6715674"/>
              <a:gd name="f115" fmla="val 4065208"/>
              <a:gd name="f116" fmla="val 7326423"/>
              <a:gd name="f117" fmla="val 4232519"/>
              <a:gd name="f118" fmla="val 7677158"/>
              <a:gd name="f119" fmla="val 3817020"/>
              <a:gd name="f120" fmla="val 8130429"/>
              <a:gd name="f121" fmla="val 4101787"/>
              <a:gd name="f122" fmla="val 8226340"/>
              <a:gd name="f123" fmla="val 4161985"/>
              <a:gd name="f124" fmla="val 8536372"/>
              <a:gd name="f125" fmla="val 4356819"/>
              <a:gd name="f126" fmla="val 8624630"/>
              <a:gd name="f127" fmla="val 4686202"/>
              <a:gd name="f128" fmla="val 8623843"/>
              <a:gd name="f129" fmla="val 4685749"/>
              <a:gd name="f130" fmla="val 8636924"/>
              <a:gd name="f131" fmla="val 4734567"/>
              <a:gd name="f132" fmla="val 8644635"/>
              <a:gd name="f133" fmla="val 4784678"/>
              <a:gd name="f134" fmla="val 8646859"/>
              <a:gd name="f135" fmla="val 4835156"/>
              <a:gd name="f136" fmla="val 8662596"/>
              <a:gd name="f137" fmla="val 5196604"/>
              <a:gd name="f138" fmla="val 8398383"/>
              <a:gd name="f139" fmla="val 5562326"/>
              <a:gd name="f140" fmla="val 8079403"/>
              <a:gd name="f141" fmla="val 5661624"/>
              <a:gd name="f142" fmla="val 7649807"/>
              <a:gd name="f143" fmla="val 5795217"/>
              <a:gd name="f144" fmla="val 7430996"/>
              <a:gd name="f145" fmla="val 5350293"/>
              <a:gd name="f146" fmla="val 6833105"/>
              <a:gd name="f147" fmla="val 5397208"/>
              <a:gd name="f148" fmla="val 6519033"/>
              <a:gd name="f149" fmla="val 5421527"/>
              <a:gd name="f150" fmla="val 6056658"/>
              <a:gd name="f151" fmla="val 5595550"/>
              <a:gd name="f152" fmla="val 5900832"/>
              <a:gd name="f153" fmla="val 5944462"/>
              <a:gd name="f154" fmla="val 5770548"/>
              <a:gd name="f155" fmla="val 6236600"/>
              <a:gd name="f156" fmla="val 5916359"/>
              <a:gd name="f157" fmla="val 6515160"/>
              <a:gd name="f158" fmla="val 6067212"/>
              <a:gd name="f159" fmla="val 6811916"/>
              <a:gd name="f160" fmla="val 6089565"/>
              <a:gd name="f161" fmla="val 2181377"/>
              <a:gd name="f162" fmla="val 73069"/>
              <a:gd name="f163" fmla="val 2215839"/>
              <a:gd name="f164" fmla="val 165116"/>
              <a:gd name="f165" fmla="val 2251829"/>
              <a:gd name="f166" fmla="val 254486"/>
              <a:gd name="f167" fmla="val 2263171"/>
              <a:gd name="f168" fmla="val 335445"/>
              <a:gd name="f169" fmla="val 2237140"/>
              <a:gd name="f170" fmla="val 594718"/>
              <a:gd name="f171" fmla="val 2153707"/>
              <a:gd name="f172" fmla="val 688441"/>
              <a:gd name="f173" fmla="val 1733807"/>
              <a:gd name="f174" fmla="val 752878"/>
              <a:gd name="f175" fmla="val 1445285"/>
              <a:gd name="f176" fmla="val 925059"/>
              <a:gd name="f177" fmla="val 674068"/>
              <a:gd name="f178" fmla="val 975076"/>
              <a:gd name="f179" fmla="val 456292"/>
              <a:gd name="f180" fmla="val 1202551"/>
              <a:gd name="f181" fmla="val 314229"/>
              <a:gd name="f182" fmla="val 1287853"/>
              <a:gd name="f183" fmla="val 260956"/>
              <a:gd name="f184" fmla="val 1394302"/>
              <a:gd name="f185" fmla="val 232308"/>
              <a:gd name="f186" fmla="val 3142509"/>
              <a:gd name="f187" fmla="val 68854"/>
              <a:gd name="f188" fmla="val 3275474"/>
              <a:gd name="f189" fmla="val 52467"/>
              <a:gd name="f190" fmla="val 3407455"/>
              <a:gd name="f191" fmla="val 106339"/>
              <a:gd name="f192" fmla="val 3490978"/>
              <a:gd name="f193" fmla="val 211117"/>
              <a:gd name="f194" fmla="val 3535271"/>
              <a:gd name="f195" fmla="val 266744"/>
              <a:gd name="f196" fmla="val 3563404"/>
              <a:gd name="f197" fmla="val 333535"/>
              <a:gd name="f198" fmla="val 3572083"/>
              <a:gd name="f199" fmla="val 404131"/>
              <a:gd name="f200" fmla="val 3598092"/>
              <a:gd name="f201" fmla="val 615337"/>
              <a:gd name="f202" fmla="val 3448040"/>
              <a:gd name="f203" fmla="val 807648"/>
              <a:gd name="f204" fmla="val 3236814"/>
              <a:gd name="f205" fmla="val 833688"/>
              <a:gd name="f206" fmla="val 3025594"/>
              <a:gd name="f207" fmla="val 859741"/>
              <a:gd name="f208" fmla="val 2833255"/>
              <a:gd name="f209" fmla="val 709631"/>
              <a:gd name="f210" fmla="val 2807245"/>
              <a:gd name="f211" fmla="val 498425"/>
              <a:gd name="f212" fmla="val 2781232"/>
              <a:gd name="f213" fmla="val 287207"/>
              <a:gd name="f214" fmla="val 2931283"/>
              <a:gd name="f215" fmla="val 94896"/>
              <a:gd name="f216" fmla="val 39858"/>
              <a:gd name="f217" fmla="val 65022"/>
              <a:gd name="f218" fmla="val 5834"/>
              <a:gd name="f219" fmla="val 191545"/>
              <a:gd name="f220" fmla="val 45606"/>
              <a:gd name="f221" fmla="val 305874"/>
              <a:gd name="f222" fmla="val 124173"/>
              <a:gd name="f223" fmla="val 389258"/>
              <a:gd name="f224" fmla="val 235630"/>
              <a:gd name="f225" fmla="val 430983"/>
              <a:gd name="f226" fmla="val 291600"/>
              <a:gd name="f227" fmla="val 463360"/>
              <a:gd name="f228" fmla="val 353876"/>
              <a:gd name="f229" fmla="val 485484"/>
              <a:gd name="f230" fmla="val 420070"/>
              <a:gd name="f231" fmla="val 597711"/>
              <a:gd name="f232" fmla="val 759508"/>
              <a:gd name="f233" fmla="val 413661"/>
              <a:gd name="f234" fmla="val 1125662"/>
              <a:gd name="f235" fmla="val 74229"/>
              <a:gd name="f236" fmla="val 1237955"/>
              <a:gd name="f237" fmla="val 1254477"/>
              <a:gd name="f238" fmla="+- 0 0 -90"/>
              <a:gd name="f239" fmla="*/ f3 1 9263816"/>
              <a:gd name="f240" fmla="*/ f4 1 6858000"/>
              <a:gd name="f241" fmla="val f5"/>
              <a:gd name="f242" fmla="val f6"/>
              <a:gd name="f243" fmla="val f7"/>
              <a:gd name="f244" fmla="*/ f238 f0 1"/>
              <a:gd name="f245" fmla="+- f243 0 f241"/>
              <a:gd name="f246" fmla="+- f242 0 f241"/>
              <a:gd name="f247" fmla="*/ f244 1 f2"/>
              <a:gd name="f248" fmla="*/ f246 1 9263816"/>
              <a:gd name="f249" fmla="*/ f245 1 6858000"/>
              <a:gd name="f250" fmla="*/ 8831314 f246 1"/>
              <a:gd name="f251" fmla="*/ 5943878 f245 1"/>
              <a:gd name="f252" fmla="*/ 9179783 f246 1"/>
              <a:gd name="f253" fmla="*/ 6086141 f245 1"/>
              <a:gd name="f254" fmla="*/ 9260887 f246 1"/>
              <a:gd name="f255" fmla="*/ 6279156 f245 1"/>
              <a:gd name="f256" fmla="*/ 8925621 f246 1"/>
              <a:gd name="f257" fmla="*/ 6708712 f245 1"/>
              <a:gd name="f258" fmla="*/ 8496050 f246 1"/>
              <a:gd name="f259" fmla="*/ 6373449 f245 1"/>
              <a:gd name="f260" fmla="*/ 7397485 f246 1"/>
              <a:gd name="f261" fmla="*/ 5931706 f245 1"/>
              <a:gd name="f262" fmla="*/ 7917779 f246 1"/>
              <a:gd name="f263" fmla="*/ 6191864 f245 1"/>
              <a:gd name="f264" fmla="*/ 8013467 f246 1"/>
              <a:gd name="f265" fmla="*/ 6375784 f245 1"/>
              <a:gd name="f266" fmla="*/ 8021879 f246 1"/>
              <a:gd name="f267" fmla="*/ 6753751 f245 1"/>
              <a:gd name="f268" fmla="*/ 7981316 f246 1"/>
              <a:gd name="f269" fmla="*/ 6858000 f245 1"/>
              <a:gd name="f270" fmla="*/ 6819486 f246 1"/>
              <a:gd name="f271" fmla="*/ 6785199 f246 1"/>
              <a:gd name="f272" fmla="*/ 6781101 f245 1"/>
              <a:gd name="f273" fmla="*/ 7196747 f246 1"/>
              <a:gd name="f274" fmla="*/ 5964309 f245 1"/>
              <a:gd name="f275" fmla="*/ 1505570 f246 1"/>
              <a:gd name="f276" fmla="*/ 227178 f245 1"/>
              <a:gd name="f277" fmla="*/ 2026489 f246 1"/>
              <a:gd name="f278" fmla="*/ 392370 f245 1"/>
              <a:gd name="f279" fmla="*/ 2444553 f246 1"/>
              <a:gd name="f280" fmla="*/ 1654853 f245 1"/>
              <a:gd name="f281" fmla="*/ 3183153 f246 1"/>
              <a:gd name="f282" fmla="*/ 2116208 f245 1"/>
              <a:gd name="f283" fmla="*/ 4288384 f246 1"/>
              <a:gd name="f284" fmla="*/ 1291908 f245 1"/>
              <a:gd name="f285" fmla="*/ 5472602 f246 1"/>
              <a:gd name="f286" fmla="*/ 1697818 f245 1"/>
              <a:gd name="f287" fmla="*/ 5844697 f246 1"/>
              <a:gd name="f288" fmla="*/ 3444791 f245 1"/>
              <a:gd name="f289" fmla="*/ 6715674 f246 1"/>
              <a:gd name="f290" fmla="*/ 4065208 f245 1"/>
              <a:gd name="f291" fmla="*/ 8130429 f246 1"/>
              <a:gd name="f292" fmla="*/ 4101787 f245 1"/>
              <a:gd name="f293" fmla="*/ 8624630 f246 1"/>
              <a:gd name="f294" fmla="*/ 4686202 f245 1"/>
              <a:gd name="f295" fmla="*/ 8623843 f246 1"/>
              <a:gd name="f296" fmla="*/ 4685749 f245 1"/>
              <a:gd name="f297" fmla="*/ 8646859 f246 1"/>
              <a:gd name="f298" fmla="*/ 4835156 f245 1"/>
              <a:gd name="f299" fmla="*/ 8079403 f246 1"/>
              <a:gd name="f300" fmla="*/ 5661624 f245 1"/>
              <a:gd name="f301" fmla="*/ 6833105 f246 1"/>
              <a:gd name="f302" fmla="*/ 5397208 f245 1"/>
              <a:gd name="f303" fmla="*/ 5900832 f246 1"/>
              <a:gd name="f304" fmla="*/ 5944462 f245 1"/>
              <a:gd name="f305" fmla="*/ 6067212 f246 1"/>
              <a:gd name="f306" fmla="*/ 6811916 f245 1"/>
              <a:gd name="f307" fmla="*/ 6089565 f246 1"/>
              <a:gd name="f308" fmla="*/ 0 f246 1"/>
              <a:gd name="f309" fmla="*/ 2181377 f245 1"/>
              <a:gd name="f310" fmla="*/ 73069 f246 1"/>
              <a:gd name="f311" fmla="*/ 2215839 f245 1"/>
              <a:gd name="f312" fmla="*/ 335445 f246 1"/>
              <a:gd name="f313" fmla="*/ 2237140 f245 1"/>
              <a:gd name="f314" fmla="*/ 752878 f246 1"/>
              <a:gd name="f315" fmla="*/ 1445285 f245 1"/>
              <a:gd name="f316" fmla="*/ 1202551 f246 1"/>
              <a:gd name="f317" fmla="*/ 314229 f245 1"/>
              <a:gd name="f318" fmla="*/ 3142509 f246 1"/>
              <a:gd name="f319" fmla="*/ 68854 f245 1"/>
              <a:gd name="f320" fmla="*/ 3490978 f246 1"/>
              <a:gd name="f321" fmla="*/ 211117 f245 1"/>
              <a:gd name="f322" fmla="*/ 3572083 f246 1"/>
              <a:gd name="f323" fmla="*/ 404131 f245 1"/>
              <a:gd name="f324" fmla="*/ 3236814 f246 1"/>
              <a:gd name="f325" fmla="*/ 833688 f245 1"/>
              <a:gd name="f326" fmla="*/ 2807245 f246 1"/>
              <a:gd name="f327" fmla="*/ 498425 f245 1"/>
              <a:gd name="f328" fmla="*/ 0 f245 1"/>
              <a:gd name="f329" fmla="*/ 39858 f246 1"/>
              <a:gd name="f330" fmla="*/ 65022 f246 1"/>
              <a:gd name="f331" fmla="*/ 5834 f245 1"/>
              <a:gd name="f332" fmla="*/ 389258 f246 1"/>
              <a:gd name="f333" fmla="*/ 235630 f245 1"/>
              <a:gd name="f334" fmla="*/ 485484 f246 1"/>
              <a:gd name="f335" fmla="*/ 420070 f245 1"/>
              <a:gd name="f336" fmla="*/ 74229 f246 1"/>
              <a:gd name="f337" fmla="*/ 1237955 f245 1"/>
              <a:gd name="f338" fmla="*/ 1254477 f245 1"/>
              <a:gd name="f339" fmla="+- f247 0 f1"/>
              <a:gd name="f340" fmla="*/ f250 1 9263816"/>
              <a:gd name="f341" fmla="*/ f251 1 6858000"/>
              <a:gd name="f342" fmla="*/ f252 1 9263816"/>
              <a:gd name="f343" fmla="*/ f253 1 6858000"/>
              <a:gd name="f344" fmla="*/ f254 1 9263816"/>
              <a:gd name="f345" fmla="*/ f255 1 6858000"/>
              <a:gd name="f346" fmla="*/ f256 1 9263816"/>
              <a:gd name="f347" fmla="*/ f257 1 6858000"/>
              <a:gd name="f348" fmla="*/ f258 1 9263816"/>
              <a:gd name="f349" fmla="*/ f259 1 6858000"/>
              <a:gd name="f350" fmla="*/ f260 1 9263816"/>
              <a:gd name="f351" fmla="*/ f261 1 6858000"/>
              <a:gd name="f352" fmla="*/ f262 1 9263816"/>
              <a:gd name="f353" fmla="*/ f263 1 6858000"/>
              <a:gd name="f354" fmla="*/ f264 1 9263816"/>
              <a:gd name="f355" fmla="*/ f265 1 6858000"/>
              <a:gd name="f356" fmla="*/ f266 1 9263816"/>
              <a:gd name="f357" fmla="*/ f267 1 6858000"/>
              <a:gd name="f358" fmla="*/ f268 1 9263816"/>
              <a:gd name="f359" fmla="*/ f269 1 6858000"/>
              <a:gd name="f360" fmla="*/ f270 1 9263816"/>
              <a:gd name="f361" fmla="*/ f271 1 9263816"/>
              <a:gd name="f362" fmla="*/ f272 1 6858000"/>
              <a:gd name="f363" fmla="*/ f273 1 9263816"/>
              <a:gd name="f364" fmla="*/ f274 1 6858000"/>
              <a:gd name="f365" fmla="*/ f275 1 9263816"/>
              <a:gd name="f366" fmla="*/ f276 1 6858000"/>
              <a:gd name="f367" fmla="*/ f277 1 9263816"/>
              <a:gd name="f368" fmla="*/ f278 1 6858000"/>
              <a:gd name="f369" fmla="*/ f279 1 9263816"/>
              <a:gd name="f370" fmla="*/ f280 1 6858000"/>
              <a:gd name="f371" fmla="*/ f281 1 9263816"/>
              <a:gd name="f372" fmla="*/ f282 1 6858000"/>
              <a:gd name="f373" fmla="*/ f283 1 9263816"/>
              <a:gd name="f374" fmla="*/ f284 1 6858000"/>
              <a:gd name="f375" fmla="*/ f285 1 9263816"/>
              <a:gd name="f376" fmla="*/ f286 1 6858000"/>
              <a:gd name="f377" fmla="*/ f287 1 9263816"/>
              <a:gd name="f378" fmla="*/ f288 1 6858000"/>
              <a:gd name="f379" fmla="*/ f289 1 9263816"/>
              <a:gd name="f380" fmla="*/ f290 1 6858000"/>
              <a:gd name="f381" fmla="*/ f291 1 9263816"/>
              <a:gd name="f382" fmla="*/ f292 1 6858000"/>
              <a:gd name="f383" fmla="*/ f293 1 9263816"/>
              <a:gd name="f384" fmla="*/ f294 1 6858000"/>
              <a:gd name="f385" fmla="*/ f295 1 9263816"/>
              <a:gd name="f386" fmla="*/ f296 1 6858000"/>
              <a:gd name="f387" fmla="*/ f297 1 9263816"/>
              <a:gd name="f388" fmla="*/ f298 1 6858000"/>
              <a:gd name="f389" fmla="*/ f299 1 9263816"/>
              <a:gd name="f390" fmla="*/ f300 1 6858000"/>
              <a:gd name="f391" fmla="*/ f301 1 9263816"/>
              <a:gd name="f392" fmla="*/ f302 1 6858000"/>
              <a:gd name="f393" fmla="*/ f303 1 9263816"/>
              <a:gd name="f394" fmla="*/ f304 1 6858000"/>
              <a:gd name="f395" fmla="*/ f305 1 9263816"/>
              <a:gd name="f396" fmla="*/ f306 1 6858000"/>
              <a:gd name="f397" fmla="*/ f307 1 9263816"/>
              <a:gd name="f398" fmla="*/ f308 1 9263816"/>
              <a:gd name="f399" fmla="*/ f309 1 6858000"/>
              <a:gd name="f400" fmla="*/ f310 1 9263816"/>
              <a:gd name="f401" fmla="*/ f311 1 6858000"/>
              <a:gd name="f402" fmla="*/ f312 1 9263816"/>
              <a:gd name="f403" fmla="*/ f313 1 6858000"/>
              <a:gd name="f404" fmla="*/ f314 1 9263816"/>
              <a:gd name="f405" fmla="*/ f315 1 6858000"/>
              <a:gd name="f406" fmla="*/ f316 1 9263816"/>
              <a:gd name="f407" fmla="*/ f317 1 6858000"/>
              <a:gd name="f408" fmla="*/ f318 1 9263816"/>
              <a:gd name="f409" fmla="*/ f319 1 6858000"/>
              <a:gd name="f410" fmla="*/ f320 1 9263816"/>
              <a:gd name="f411" fmla="*/ f321 1 6858000"/>
              <a:gd name="f412" fmla="*/ f322 1 9263816"/>
              <a:gd name="f413" fmla="*/ f323 1 6858000"/>
              <a:gd name="f414" fmla="*/ f324 1 9263816"/>
              <a:gd name="f415" fmla="*/ f325 1 6858000"/>
              <a:gd name="f416" fmla="*/ f326 1 9263816"/>
              <a:gd name="f417" fmla="*/ f327 1 6858000"/>
              <a:gd name="f418" fmla="*/ f328 1 6858000"/>
              <a:gd name="f419" fmla="*/ f329 1 9263816"/>
              <a:gd name="f420" fmla="*/ f330 1 9263816"/>
              <a:gd name="f421" fmla="*/ f331 1 6858000"/>
              <a:gd name="f422" fmla="*/ f332 1 9263816"/>
              <a:gd name="f423" fmla="*/ f333 1 6858000"/>
              <a:gd name="f424" fmla="*/ f334 1 9263816"/>
              <a:gd name="f425" fmla="*/ f335 1 6858000"/>
              <a:gd name="f426" fmla="*/ f336 1 9263816"/>
              <a:gd name="f427" fmla="*/ f337 1 6858000"/>
              <a:gd name="f428" fmla="*/ f338 1 6858000"/>
              <a:gd name="f429" fmla="*/ f241 1 f248"/>
              <a:gd name="f430" fmla="*/ f242 1 f248"/>
              <a:gd name="f431" fmla="*/ f241 1 f249"/>
              <a:gd name="f432" fmla="*/ f243 1 f249"/>
              <a:gd name="f433" fmla="*/ f340 1 f248"/>
              <a:gd name="f434" fmla="*/ f341 1 f249"/>
              <a:gd name="f435" fmla="*/ f342 1 f248"/>
              <a:gd name="f436" fmla="*/ f343 1 f249"/>
              <a:gd name="f437" fmla="*/ f344 1 f248"/>
              <a:gd name="f438" fmla="*/ f345 1 f249"/>
              <a:gd name="f439" fmla="*/ f346 1 f248"/>
              <a:gd name="f440" fmla="*/ f347 1 f249"/>
              <a:gd name="f441" fmla="*/ f348 1 f248"/>
              <a:gd name="f442" fmla="*/ f349 1 f249"/>
              <a:gd name="f443" fmla="*/ f350 1 f248"/>
              <a:gd name="f444" fmla="*/ f351 1 f249"/>
              <a:gd name="f445" fmla="*/ f352 1 f248"/>
              <a:gd name="f446" fmla="*/ f353 1 f249"/>
              <a:gd name="f447" fmla="*/ f354 1 f248"/>
              <a:gd name="f448" fmla="*/ f355 1 f249"/>
              <a:gd name="f449" fmla="*/ f356 1 f248"/>
              <a:gd name="f450" fmla="*/ f357 1 f249"/>
              <a:gd name="f451" fmla="*/ f358 1 f248"/>
              <a:gd name="f452" fmla="*/ f359 1 f249"/>
              <a:gd name="f453" fmla="*/ f360 1 f248"/>
              <a:gd name="f454" fmla="*/ f361 1 f248"/>
              <a:gd name="f455" fmla="*/ f362 1 f249"/>
              <a:gd name="f456" fmla="*/ f363 1 f248"/>
              <a:gd name="f457" fmla="*/ f364 1 f249"/>
              <a:gd name="f458" fmla="*/ f365 1 f248"/>
              <a:gd name="f459" fmla="*/ f366 1 f249"/>
              <a:gd name="f460" fmla="*/ f367 1 f248"/>
              <a:gd name="f461" fmla="*/ f368 1 f249"/>
              <a:gd name="f462" fmla="*/ f369 1 f248"/>
              <a:gd name="f463" fmla="*/ f370 1 f249"/>
              <a:gd name="f464" fmla="*/ f371 1 f248"/>
              <a:gd name="f465" fmla="*/ f372 1 f249"/>
              <a:gd name="f466" fmla="*/ f373 1 f248"/>
              <a:gd name="f467" fmla="*/ f374 1 f249"/>
              <a:gd name="f468" fmla="*/ f375 1 f248"/>
              <a:gd name="f469" fmla="*/ f376 1 f249"/>
              <a:gd name="f470" fmla="*/ f377 1 f248"/>
              <a:gd name="f471" fmla="*/ f378 1 f249"/>
              <a:gd name="f472" fmla="*/ f379 1 f248"/>
              <a:gd name="f473" fmla="*/ f380 1 f249"/>
              <a:gd name="f474" fmla="*/ f381 1 f248"/>
              <a:gd name="f475" fmla="*/ f382 1 f249"/>
              <a:gd name="f476" fmla="*/ f383 1 f248"/>
              <a:gd name="f477" fmla="*/ f384 1 f249"/>
              <a:gd name="f478" fmla="*/ f385 1 f248"/>
              <a:gd name="f479" fmla="*/ f386 1 f249"/>
              <a:gd name="f480" fmla="*/ f387 1 f248"/>
              <a:gd name="f481" fmla="*/ f388 1 f249"/>
              <a:gd name="f482" fmla="*/ f389 1 f248"/>
              <a:gd name="f483" fmla="*/ f390 1 f249"/>
              <a:gd name="f484" fmla="*/ f391 1 f248"/>
              <a:gd name="f485" fmla="*/ f392 1 f249"/>
              <a:gd name="f486" fmla="*/ f393 1 f248"/>
              <a:gd name="f487" fmla="*/ f394 1 f249"/>
              <a:gd name="f488" fmla="*/ f395 1 f248"/>
              <a:gd name="f489" fmla="*/ f396 1 f249"/>
              <a:gd name="f490" fmla="*/ f397 1 f248"/>
              <a:gd name="f491" fmla="*/ f398 1 f248"/>
              <a:gd name="f492" fmla="*/ f399 1 f249"/>
              <a:gd name="f493" fmla="*/ f400 1 f248"/>
              <a:gd name="f494" fmla="*/ f401 1 f249"/>
              <a:gd name="f495" fmla="*/ f402 1 f248"/>
              <a:gd name="f496" fmla="*/ f403 1 f249"/>
              <a:gd name="f497" fmla="*/ f404 1 f248"/>
              <a:gd name="f498" fmla="*/ f405 1 f249"/>
              <a:gd name="f499" fmla="*/ f406 1 f248"/>
              <a:gd name="f500" fmla="*/ f407 1 f249"/>
              <a:gd name="f501" fmla="*/ f408 1 f248"/>
              <a:gd name="f502" fmla="*/ f409 1 f249"/>
              <a:gd name="f503" fmla="*/ f410 1 f248"/>
              <a:gd name="f504" fmla="*/ f411 1 f249"/>
              <a:gd name="f505" fmla="*/ f412 1 f248"/>
              <a:gd name="f506" fmla="*/ f413 1 f249"/>
              <a:gd name="f507" fmla="*/ f414 1 f248"/>
              <a:gd name="f508" fmla="*/ f415 1 f249"/>
              <a:gd name="f509" fmla="*/ f416 1 f248"/>
              <a:gd name="f510" fmla="*/ f417 1 f249"/>
              <a:gd name="f511" fmla="*/ f418 1 f249"/>
              <a:gd name="f512" fmla="*/ f419 1 f248"/>
              <a:gd name="f513" fmla="*/ f420 1 f248"/>
              <a:gd name="f514" fmla="*/ f421 1 f249"/>
              <a:gd name="f515" fmla="*/ f422 1 f248"/>
              <a:gd name="f516" fmla="*/ f423 1 f249"/>
              <a:gd name="f517" fmla="*/ f424 1 f248"/>
              <a:gd name="f518" fmla="*/ f425 1 f249"/>
              <a:gd name="f519" fmla="*/ f426 1 f248"/>
              <a:gd name="f520" fmla="*/ f427 1 f249"/>
              <a:gd name="f521" fmla="*/ f428 1 f249"/>
              <a:gd name="f522" fmla="*/ f429 f239 1"/>
              <a:gd name="f523" fmla="*/ f430 f239 1"/>
              <a:gd name="f524" fmla="*/ f432 f240 1"/>
              <a:gd name="f525" fmla="*/ f431 f240 1"/>
              <a:gd name="f526" fmla="*/ f433 f239 1"/>
              <a:gd name="f527" fmla="*/ f434 f240 1"/>
              <a:gd name="f528" fmla="*/ f435 f239 1"/>
              <a:gd name="f529" fmla="*/ f436 f240 1"/>
              <a:gd name="f530" fmla="*/ f437 f239 1"/>
              <a:gd name="f531" fmla="*/ f438 f240 1"/>
              <a:gd name="f532" fmla="*/ f439 f239 1"/>
              <a:gd name="f533" fmla="*/ f440 f240 1"/>
              <a:gd name="f534" fmla="*/ f441 f239 1"/>
              <a:gd name="f535" fmla="*/ f442 f240 1"/>
              <a:gd name="f536" fmla="*/ f443 f239 1"/>
              <a:gd name="f537" fmla="*/ f444 f240 1"/>
              <a:gd name="f538" fmla="*/ f445 f239 1"/>
              <a:gd name="f539" fmla="*/ f446 f240 1"/>
              <a:gd name="f540" fmla="*/ f447 f239 1"/>
              <a:gd name="f541" fmla="*/ f448 f240 1"/>
              <a:gd name="f542" fmla="*/ f449 f239 1"/>
              <a:gd name="f543" fmla="*/ f450 f240 1"/>
              <a:gd name="f544" fmla="*/ f451 f239 1"/>
              <a:gd name="f545" fmla="*/ f452 f240 1"/>
              <a:gd name="f546" fmla="*/ f453 f239 1"/>
              <a:gd name="f547" fmla="*/ f454 f239 1"/>
              <a:gd name="f548" fmla="*/ f455 f240 1"/>
              <a:gd name="f549" fmla="*/ f456 f239 1"/>
              <a:gd name="f550" fmla="*/ f457 f240 1"/>
              <a:gd name="f551" fmla="*/ f458 f239 1"/>
              <a:gd name="f552" fmla="*/ f459 f240 1"/>
              <a:gd name="f553" fmla="*/ f460 f239 1"/>
              <a:gd name="f554" fmla="*/ f461 f240 1"/>
              <a:gd name="f555" fmla="*/ f462 f239 1"/>
              <a:gd name="f556" fmla="*/ f463 f240 1"/>
              <a:gd name="f557" fmla="*/ f464 f239 1"/>
              <a:gd name="f558" fmla="*/ f465 f240 1"/>
              <a:gd name="f559" fmla="*/ f466 f239 1"/>
              <a:gd name="f560" fmla="*/ f467 f240 1"/>
              <a:gd name="f561" fmla="*/ f468 f239 1"/>
              <a:gd name="f562" fmla="*/ f469 f240 1"/>
              <a:gd name="f563" fmla="*/ f470 f239 1"/>
              <a:gd name="f564" fmla="*/ f471 f240 1"/>
              <a:gd name="f565" fmla="*/ f472 f239 1"/>
              <a:gd name="f566" fmla="*/ f473 f240 1"/>
              <a:gd name="f567" fmla="*/ f474 f239 1"/>
              <a:gd name="f568" fmla="*/ f475 f240 1"/>
              <a:gd name="f569" fmla="*/ f476 f239 1"/>
              <a:gd name="f570" fmla="*/ f477 f240 1"/>
              <a:gd name="f571" fmla="*/ f478 f239 1"/>
              <a:gd name="f572" fmla="*/ f479 f240 1"/>
              <a:gd name="f573" fmla="*/ f480 f239 1"/>
              <a:gd name="f574" fmla="*/ f481 f240 1"/>
              <a:gd name="f575" fmla="*/ f482 f239 1"/>
              <a:gd name="f576" fmla="*/ f483 f240 1"/>
              <a:gd name="f577" fmla="*/ f484 f239 1"/>
              <a:gd name="f578" fmla="*/ f485 f240 1"/>
              <a:gd name="f579" fmla="*/ f486 f239 1"/>
              <a:gd name="f580" fmla="*/ f487 f240 1"/>
              <a:gd name="f581" fmla="*/ f488 f239 1"/>
              <a:gd name="f582" fmla="*/ f489 f240 1"/>
              <a:gd name="f583" fmla="*/ f490 f239 1"/>
              <a:gd name="f584" fmla="*/ f491 f239 1"/>
              <a:gd name="f585" fmla="*/ f492 f240 1"/>
              <a:gd name="f586" fmla="*/ f493 f239 1"/>
              <a:gd name="f587" fmla="*/ f494 f240 1"/>
              <a:gd name="f588" fmla="*/ f495 f239 1"/>
              <a:gd name="f589" fmla="*/ f496 f240 1"/>
              <a:gd name="f590" fmla="*/ f497 f239 1"/>
              <a:gd name="f591" fmla="*/ f498 f240 1"/>
              <a:gd name="f592" fmla="*/ f499 f239 1"/>
              <a:gd name="f593" fmla="*/ f500 f240 1"/>
              <a:gd name="f594" fmla="*/ f501 f239 1"/>
              <a:gd name="f595" fmla="*/ f502 f240 1"/>
              <a:gd name="f596" fmla="*/ f503 f239 1"/>
              <a:gd name="f597" fmla="*/ f504 f240 1"/>
              <a:gd name="f598" fmla="*/ f505 f239 1"/>
              <a:gd name="f599" fmla="*/ f506 f240 1"/>
              <a:gd name="f600" fmla="*/ f507 f239 1"/>
              <a:gd name="f601" fmla="*/ f508 f240 1"/>
              <a:gd name="f602" fmla="*/ f509 f239 1"/>
              <a:gd name="f603" fmla="*/ f510 f240 1"/>
              <a:gd name="f604" fmla="*/ f511 f240 1"/>
              <a:gd name="f605" fmla="*/ f512 f239 1"/>
              <a:gd name="f606" fmla="*/ f513 f239 1"/>
              <a:gd name="f607" fmla="*/ f514 f240 1"/>
              <a:gd name="f608" fmla="*/ f515 f239 1"/>
              <a:gd name="f609" fmla="*/ f516 f240 1"/>
              <a:gd name="f610" fmla="*/ f517 f239 1"/>
              <a:gd name="f611" fmla="*/ f518 f240 1"/>
              <a:gd name="f612" fmla="*/ f519 f239 1"/>
              <a:gd name="f613" fmla="*/ f520 f240 1"/>
              <a:gd name="f614" fmla="*/ f521 f2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9">
                <a:pos x="f526" y="f527"/>
              </a:cxn>
              <a:cxn ang="f339">
                <a:pos x="f528" y="f529"/>
              </a:cxn>
              <a:cxn ang="f339">
                <a:pos x="f530" y="f531"/>
              </a:cxn>
              <a:cxn ang="f339">
                <a:pos x="f532" y="f533"/>
              </a:cxn>
              <a:cxn ang="f339">
                <a:pos x="f534" y="f535"/>
              </a:cxn>
              <a:cxn ang="f339">
                <a:pos x="f526" y="f527"/>
              </a:cxn>
              <a:cxn ang="f339">
                <a:pos x="f536" y="f537"/>
              </a:cxn>
              <a:cxn ang="f339">
                <a:pos x="f538" y="f539"/>
              </a:cxn>
              <a:cxn ang="f339">
                <a:pos x="f540" y="f541"/>
              </a:cxn>
              <a:cxn ang="f339">
                <a:pos x="f542" y="f543"/>
              </a:cxn>
              <a:cxn ang="f339">
                <a:pos x="f544" y="f545"/>
              </a:cxn>
              <a:cxn ang="f339">
                <a:pos x="f546" y="f545"/>
              </a:cxn>
              <a:cxn ang="f339">
                <a:pos x="f547" y="f548"/>
              </a:cxn>
              <a:cxn ang="f339">
                <a:pos x="f549" y="f550"/>
              </a:cxn>
              <a:cxn ang="f339">
                <a:pos x="f536" y="f537"/>
              </a:cxn>
              <a:cxn ang="f339">
                <a:pos x="f551" y="f552"/>
              </a:cxn>
              <a:cxn ang="f339">
                <a:pos x="f553" y="f554"/>
              </a:cxn>
              <a:cxn ang="f339">
                <a:pos x="f555" y="f556"/>
              </a:cxn>
              <a:cxn ang="f339">
                <a:pos x="f557" y="f558"/>
              </a:cxn>
              <a:cxn ang="f339">
                <a:pos x="f559" y="f560"/>
              </a:cxn>
              <a:cxn ang="f339">
                <a:pos x="f561" y="f562"/>
              </a:cxn>
              <a:cxn ang="f339">
                <a:pos x="f563" y="f564"/>
              </a:cxn>
              <a:cxn ang="f339">
                <a:pos x="f565" y="f566"/>
              </a:cxn>
              <a:cxn ang="f339">
                <a:pos x="f567" y="f568"/>
              </a:cxn>
              <a:cxn ang="f339">
                <a:pos x="f569" y="f570"/>
              </a:cxn>
              <a:cxn ang="f339">
                <a:pos x="f571" y="f572"/>
              </a:cxn>
              <a:cxn ang="f339">
                <a:pos x="f573" y="f574"/>
              </a:cxn>
              <a:cxn ang="f339">
                <a:pos x="f575" y="f576"/>
              </a:cxn>
              <a:cxn ang="f339">
                <a:pos x="f577" y="f578"/>
              </a:cxn>
              <a:cxn ang="f339">
                <a:pos x="f579" y="f580"/>
              </a:cxn>
              <a:cxn ang="f339">
                <a:pos x="f581" y="f582"/>
              </a:cxn>
              <a:cxn ang="f339">
                <a:pos x="f583" y="f545"/>
              </a:cxn>
              <a:cxn ang="f339">
                <a:pos x="f584" y="f545"/>
              </a:cxn>
              <a:cxn ang="f339">
                <a:pos x="f584" y="f585"/>
              </a:cxn>
              <a:cxn ang="f339">
                <a:pos x="f586" y="f587"/>
              </a:cxn>
              <a:cxn ang="f339">
                <a:pos x="f588" y="f589"/>
              </a:cxn>
              <a:cxn ang="f339">
                <a:pos x="f590" y="f591"/>
              </a:cxn>
              <a:cxn ang="f339">
                <a:pos x="f592" y="f593"/>
              </a:cxn>
              <a:cxn ang="f339">
                <a:pos x="f551" y="f552"/>
              </a:cxn>
              <a:cxn ang="f339">
                <a:pos x="f594" y="f595"/>
              </a:cxn>
              <a:cxn ang="f339">
                <a:pos x="f596" y="f597"/>
              </a:cxn>
              <a:cxn ang="f339">
                <a:pos x="f598" y="f599"/>
              </a:cxn>
              <a:cxn ang="f339">
                <a:pos x="f600" y="f601"/>
              </a:cxn>
              <a:cxn ang="f339">
                <a:pos x="f602" y="f603"/>
              </a:cxn>
              <a:cxn ang="f339">
                <a:pos x="f594" y="f595"/>
              </a:cxn>
              <a:cxn ang="f339">
                <a:pos x="f584" y="f604"/>
              </a:cxn>
              <a:cxn ang="f339">
                <a:pos x="f605" y="f604"/>
              </a:cxn>
              <a:cxn ang="f339">
                <a:pos x="f606" y="f607"/>
              </a:cxn>
              <a:cxn ang="f339">
                <a:pos x="f608" y="f609"/>
              </a:cxn>
              <a:cxn ang="f339">
                <a:pos x="f610" y="f611"/>
              </a:cxn>
              <a:cxn ang="f339">
                <a:pos x="f612" y="f613"/>
              </a:cxn>
              <a:cxn ang="f339">
                <a:pos x="f584" y="f614"/>
              </a:cxn>
            </a:cxnLst>
            <a:rect l="f522" t="f525" r="f523" b="f524"/>
            <a:pathLst>
              <a:path w="9263816" h="685800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37"/>
                  <a:pt x="f8" y="f9"/>
                </a:cubicBezTo>
                <a:close/>
                <a:moveTo>
                  <a:pt x="f38" y="f39"/>
                </a:moveTo>
                <a:cubicBezTo>
                  <a:pt x="f40" y="f41"/>
                  <a:pt x="f42" y="f43"/>
                  <a:pt x="f44" y="f4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lnTo>
                  <a:pt x="f58" y="f7"/>
                </a:lnTo>
                <a:lnTo>
                  <a:pt x="f59" y="f7"/>
                </a:lnTo>
                <a:lnTo>
                  <a:pt x="f60" y="f61"/>
                </a:lnTo>
                <a:cubicBezTo>
                  <a:pt x="f62" y="f63"/>
                  <a:pt x="f64" y="f65"/>
                  <a:pt x="f66" y="f67"/>
                </a:cubicBezTo>
                <a:cubicBezTo>
                  <a:pt x="f68" y="f69"/>
                  <a:pt x="f70" y="f71"/>
                  <a:pt x="f38" y="f39"/>
                </a:cubicBezTo>
                <a:close/>
                <a:moveTo>
                  <a:pt x="f72" y="f73"/>
                </a:move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91"/>
                </a:cubicBezTo>
                <a:cubicBezTo>
                  <a:pt x="f92" y="f93"/>
                  <a:pt x="f94" y="f95"/>
                  <a:pt x="f96" y="f97"/>
                </a:cubicBezTo>
                <a:cubicBezTo>
                  <a:pt x="f98" y="f99"/>
                  <a:pt x="f100" y="f101"/>
                  <a:pt x="f102" y="f103"/>
                </a:cubicBezTo>
                <a:cubicBezTo>
                  <a:pt x="f104" y="f105"/>
                  <a:pt x="f106" y="f107"/>
                  <a:pt x="f108" y="f109"/>
                </a:cubicBezTo>
                <a:cubicBezTo>
                  <a:pt x="f110" y="f111"/>
                  <a:pt x="f112" y="f113"/>
                  <a:pt x="f114" y="f115"/>
                </a:cubicBezTo>
                <a:cubicBezTo>
                  <a:pt x="f116" y="f117"/>
                  <a:pt x="f118" y="f119"/>
                  <a:pt x="f120" y="f121"/>
                </a:cubicBezTo>
                <a:cubicBezTo>
                  <a:pt x="f122" y="f123"/>
                  <a:pt x="f124" y="f125"/>
                  <a:pt x="f126" y="f127"/>
                </a:cubicBezTo>
                <a:lnTo>
                  <a:pt x="f128" y="f129"/>
                </a:lnTo>
                <a:cubicBezTo>
                  <a:pt x="f130" y="f131"/>
                  <a:pt x="f132" y="f133"/>
                  <a:pt x="f134" y="f135"/>
                </a:cubicBezTo>
                <a:cubicBezTo>
                  <a:pt x="f136" y="f137"/>
                  <a:pt x="f138" y="f139"/>
                  <a:pt x="f140" y="f141"/>
                </a:cubicBezTo>
                <a:cubicBezTo>
                  <a:pt x="f142" y="f143"/>
                  <a:pt x="f144" y="f145"/>
                  <a:pt x="f146" y="f147"/>
                </a:cubicBezTo>
                <a:cubicBezTo>
                  <a:pt x="f148" y="f149"/>
                  <a:pt x="f150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lnTo>
                  <a:pt x="f160" y="f7"/>
                </a:lnTo>
                <a:lnTo>
                  <a:pt x="f5" y="f7"/>
                </a:lnTo>
                <a:lnTo>
                  <a:pt x="f5" y="f161"/>
                </a:lnTo>
                <a:lnTo>
                  <a:pt x="f162" y="f163"/>
                </a:lnTo>
                <a:cubicBezTo>
                  <a:pt x="f164" y="f165"/>
                  <a:pt x="f166" y="f167"/>
                  <a:pt x="f168" y="f169"/>
                </a:cubicBezTo>
                <a:cubicBezTo>
                  <a:pt x="f170" y="f171"/>
                  <a:pt x="f172" y="f173"/>
                  <a:pt x="f174" y="f175"/>
                </a:cubicBezTo>
                <a:cubicBezTo>
                  <a:pt x="f176" y="f177"/>
                  <a:pt x="f178" y="f179"/>
                  <a:pt x="f180" y="f181"/>
                </a:cubicBezTo>
                <a:cubicBezTo>
                  <a:pt x="f182" y="f183"/>
                  <a:pt x="f184" y="f185"/>
                  <a:pt x="f72" y="f73"/>
                </a:cubicBezTo>
                <a:close/>
                <a:moveTo>
                  <a:pt x="f186" y="f187"/>
                </a:moveTo>
                <a:cubicBezTo>
                  <a:pt x="f188" y="f189"/>
                  <a:pt x="f190" y="f191"/>
                  <a:pt x="f192" y="f193"/>
                </a:cubicBezTo>
                <a:cubicBezTo>
                  <a:pt x="f194" y="f195"/>
                  <a:pt x="f196" y="f197"/>
                  <a:pt x="f198" y="f199"/>
                </a:cubicBezTo>
                <a:cubicBezTo>
                  <a:pt x="f200" y="f201"/>
                  <a:pt x="f202" y="f203"/>
                  <a:pt x="f204" y="f205"/>
                </a:cubicBezTo>
                <a:cubicBezTo>
                  <a:pt x="f206" y="f207"/>
                  <a:pt x="f208" y="f209"/>
                  <a:pt x="f210" y="f211"/>
                </a:cubicBezTo>
                <a:cubicBezTo>
                  <a:pt x="f212" y="f213"/>
                  <a:pt x="f214" y="f215"/>
                  <a:pt x="f186" y="f187"/>
                </a:cubicBezTo>
                <a:close/>
                <a:moveTo>
                  <a:pt x="f5" y="f5"/>
                </a:moveTo>
                <a:lnTo>
                  <a:pt x="f216" y="f5"/>
                </a:lnTo>
                <a:lnTo>
                  <a:pt x="f217" y="f218"/>
                </a:lnTo>
                <a:cubicBezTo>
                  <a:pt x="f219" y="f220"/>
                  <a:pt x="f221" y="f222"/>
                  <a:pt x="f223" y="f224"/>
                </a:cubicBezTo>
                <a:cubicBezTo>
                  <a:pt x="f225" y="f226"/>
                  <a:pt x="f227" y="f228"/>
                  <a:pt x="f229" y="f230"/>
                </a:cubicBezTo>
                <a:cubicBezTo>
                  <a:pt x="f231" y="f232"/>
                  <a:pt x="f233" y="f234"/>
                  <a:pt x="f235" y="f236"/>
                </a:cubicBezTo>
                <a:lnTo>
                  <a:pt x="f5" y="f2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746BD21-B154-0FDE-0D86-B6B3E3F0BD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134596" y="6356351"/>
            <a:ext cx="14477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F03FCA2-60FA-4552-BBA4-25968DF32E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9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819892C1-A5C5-42FA-ED98-1CB17B9BBFEB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195B77EA-6731-E363-9775-14C10065A513}"/>
              </a:ext>
            </a:extLst>
          </p:cNvPr>
          <p:cNvSpPr/>
          <p:nvPr/>
        </p:nvSpPr>
        <p:spPr>
          <a:xfrm>
            <a:off x="0" y="232970"/>
            <a:ext cx="9560472" cy="6625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263816"/>
              <a:gd name="f7" fmla="val 6858000"/>
              <a:gd name="f8" fmla="val 8831314"/>
              <a:gd name="f9" fmla="val 5943878"/>
              <a:gd name="f10" fmla="val 8964281"/>
              <a:gd name="f11" fmla="val 5927490"/>
              <a:gd name="f12" fmla="val 9096260"/>
              <a:gd name="f13" fmla="val 5981362"/>
              <a:gd name="f14" fmla="val 9179783"/>
              <a:gd name="f15" fmla="val 6086141"/>
              <a:gd name="f16" fmla="val 9224074"/>
              <a:gd name="f17" fmla="val 6141769"/>
              <a:gd name="f18" fmla="val 9252211"/>
              <a:gd name="f19" fmla="val 6208560"/>
              <a:gd name="f20" fmla="val 9260887"/>
              <a:gd name="f21" fmla="val 6279156"/>
              <a:gd name="f22" fmla="val 9286897"/>
              <a:gd name="f23" fmla="val 6490362"/>
              <a:gd name="f24" fmla="val 9136845"/>
              <a:gd name="f25" fmla="val 6682672"/>
              <a:gd name="f26" fmla="val 8925621"/>
              <a:gd name="f27" fmla="val 6708712"/>
              <a:gd name="f28" fmla="val 8714398"/>
              <a:gd name="f29" fmla="val 6734766"/>
              <a:gd name="f30" fmla="val 8522062"/>
              <a:gd name="f31" fmla="val 6584655"/>
              <a:gd name="f32" fmla="val 8496050"/>
              <a:gd name="f33" fmla="val 6373449"/>
              <a:gd name="f34" fmla="val 8470038"/>
              <a:gd name="f35" fmla="val 6162229"/>
              <a:gd name="f36" fmla="val 8620090"/>
              <a:gd name="f37" fmla="val 5969920"/>
              <a:gd name="f38" fmla="val 7397485"/>
              <a:gd name="f39" fmla="val 5931706"/>
              <a:gd name="f40" fmla="val 7598431"/>
              <a:gd name="f41" fmla="val 5931157"/>
              <a:gd name="f42" fmla="val 7792965"/>
              <a:gd name="f43" fmla="val 6024548"/>
              <a:gd name="f44" fmla="val 7917779"/>
              <a:gd name="f45" fmla="val 6191864"/>
              <a:gd name="f46" fmla="val 7959204"/>
              <a:gd name="f47" fmla="val 6247714"/>
              <a:gd name="f48" fmla="val 7991530"/>
              <a:gd name="f49" fmla="val 6309792"/>
              <a:gd name="f50" fmla="val 8013467"/>
              <a:gd name="f51" fmla="val 6375784"/>
              <a:gd name="f52" fmla="val 8055425"/>
              <a:gd name="f53" fmla="val 6502973"/>
              <a:gd name="f54" fmla="val 8055748"/>
              <a:gd name="f55" fmla="val 6633888"/>
              <a:gd name="f56" fmla="val 8021879"/>
              <a:gd name="f57" fmla="val 6753751"/>
              <a:gd name="f58" fmla="val 7981316"/>
              <a:gd name="f59" fmla="val 6819486"/>
              <a:gd name="f60" fmla="val 6785199"/>
              <a:gd name="f61" fmla="val 6781101"/>
              <a:gd name="f62" fmla="val 6673307"/>
              <a:gd name="f63" fmla="val 6441922"/>
              <a:gd name="f64" fmla="val 6857485"/>
              <a:gd name="f65" fmla="val 6076251"/>
              <a:gd name="f66" fmla="val 7196747"/>
              <a:gd name="f67" fmla="val 5964309"/>
              <a:gd name="f68" fmla="val 7262809"/>
              <a:gd name="f69" fmla="val 5942509"/>
              <a:gd name="f70" fmla="val 7330503"/>
              <a:gd name="f71" fmla="val 5931889"/>
              <a:gd name="f72" fmla="val 1505570"/>
              <a:gd name="f73" fmla="val 227178"/>
              <a:gd name="f74" fmla="val 1691018"/>
              <a:gd name="f75" fmla="val 218628"/>
              <a:gd name="f76" fmla="val 1889853"/>
              <a:gd name="f77" fmla="val 275403"/>
              <a:gd name="f78" fmla="val 2026489"/>
              <a:gd name="f79" fmla="val 392370"/>
              <a:gd name="f80" fmla="val 2369898"/>
              <a:gd name="f81" fmla="val 685965"/>
              <a:gd name="f82" fmla="val 2078266"/>
              <a:gd name="f83" fmla="val 1147857"/>
              <a:gd name="f84" fmla="val 2444553"/>
              <a:gd name="f85" fmla="val 1654853"/>
              <a:gd name="f86" fmla="val 2492906"/>
              <a:gd name="f87" fmla="val 1721679"/>
              <a:gd name="f88" fmla="val 2800482"/>
              <a:gd name="f89" fmla="val 2144546"/>
              <a:gd name="f90" fmla="val 3183153"/>
              <a:gd name="f91" fmla="val 2116208"/>
              <a:gd name="f92" fmla="val 3673561"/>
              <a:gd name="f93" fmla="val 2080541"/>
              <a:gd name="f94" fmla="val 3723222"/>
              <a:gd name="f95" fmla="val 1441614"/>
              <a:gd name="f96" fmla="val 4288384"/>
              <a:gd name="f97" fmla="val 1291908"/>
              <a:gd name="f98" fmla="val 4689065"/>
              <a:gd name="f99" fmla="val 1185875"/>
              <a:gd name="f100" fmla="val 5207943"/>
              <a:gd name="f101" fmla="val 1366633"/>
              <a:gd name="f102" fmla="val 5472602"/>
              <a:gd name="f103" fmla="val 1697818"/>
              <a:gd name="f104" fmla="val 5891294"/>
              <a:gd name="f105" fmla="val 2221754"/>
              <a:gd name="f106" fmla="val 5408012"/>
              <a:gd name="f107" fmla="val 2790179"/>
              <a:gd name="f108" fmla="val 5844697"/>
              <a:gd name="f109" fmla="val 3444791"/>
              <a:gd name="f110" fmla="val 6149900"/>
              <a:gd name="f111" fmla="val 3902467"/>
              <a:gd name="f112" fmla="val 6672672"/>
              <a:gd name="f113" fmla="val 4053594"/>
              <a:gd name="f114" fmla="val 6715674"/>
              <a:gd name="f115" fmla="val 4065208"/>
              <a:gd name="f116" fmla="val 7326423"/>
              <a:gd name="f117" fmla="val 4232519"/>
              <a:gd name="f118" fmla="val 7677158"/>
              <a:gd name="f119" fmla="val 3817020"/>
              <a:gd name="f120" fmla="val 8130429"/>
              <a:gd name="f121" fmla="val 4101787"/>
              <a:gd name="f122" fmla="val 8226340"/>
              <a:gd name="f123" fmla="val 4161985"/>
              <a:gd name="f124" fmla="val 8536372"/>
              <a:gd name="f125" fmla="val 4356819"/>
              <a:gd name="f126" fmla="val 8624630"/>
              <a:gd name="f127" fmla="val 4686202"/>
              <a:gd name="f128" fmla="val 8623843"/>
              <a:gd name="f129" fmla="val 4685749"/>
              <a:gd name="f130" fmla="val 8636924"/>
              <a:gd name="f131" fmla="val 4734567"/>
              <a:gd name="f132" fmla="val 8644635"/>
              <a:gd name="f133" fmla="val 4784678"/>
              <a:gd name="f134" fmla="val 8646859"/>
              <a:gd name="f135" fmla="val 4835156"/>
              <a:gd name="f136" fmla="val 8662596"/>
              <a:gd name="f137" fmla="val 5196604"/>
              <a:gd name="f138" fmla="val 8398383"/>
              <a:gd name="f139" fmla="val 5562326"/>
              <a:gd name="f140" fmla="val 8079403"/>
              <a:gd name="f141" fmla="val 5661624"/>
              <a:gd name="f142" fmla="val 7649807"/>
              <a:gd name="f143" fmla="val 5795217"/>
              <a:gd name="f144" fmla="val 7430996"/>
              <a:gd name="f145" fmla="val 5350293"/>
              <a:gd name="f146" fmla="val 6833105"/>
              <a:gd name="f147" fmla="val 5397208"/>
              <a:gd name="f148" fmla="val 6519033"/>
              <a:gd name="f149" fmla="val 5421527"/>
              <a:gd name="f150" fmla="val 6056658"/>
              <a:gd name="f151" fmla="val 5595550"/>
              <a:gd name="f152" fmla="val 5900832"/>
              <a:gd name="f153" fmla="val 5944462"/>
              <a:gd name="f154" fmla="val 5770548"/>
              <a:gd name="f155" fmla="val 6236600"/>
              <a:gd name="f156" fmla="val 5916359"/>
              <a:gd name="f157" fmla="val 6515160"/>
              <a:gd name="f158" fmla="val 6067212"/>
              <a:gd name="f159" fmla="val 6811916"/>
              <a:gd name="f160" fmla="val 6089565"/>
              <a:gd name="f161" fmla="val 2181377"/>
              <a:gd name="f162" fmla="val 73069"/>
              <a:gd name="f163" fmla="val 2215839"/>
              <a:gd name="f164" fmla="val 165116"/>
              <a:gd name="f165" fmla="val 2251829"/>
              <a:gd name="f166" fmla="val 254486"/>
              <a:gd name="f167" fmla="val 2263171"/>
              <a:gd name="f168" fmla="val 335445"/>
              <a:gd name="f169" fmla="val 2237140"/>
              <a:gd name="f170" fmla="val 594718"/>
              <a:gd name="f171" fmla="val 2153707"/>
              <a:gd name="f172" fmla="val 688441"/>
              <a:gd name="f173" fmla="val 1733807"/>
              <a:gd name="f174" fmla="val 752878"/>
              <a:gd name="f175" fmla="val 1445285"/>
              <a:gd name="f176" fmla="val 925059"/>
              <a:gd name="f177" fmla="val 674068"/>
              <a:gd name="f178" fmla="val 975076"/>
              <a:gd name="f179" fmla="val 456292"/>
              <a:gd name="f180" fmla="val 1202551"/>
              <a:gd name="f181" fmla="val 314229"/>
              <a:gd name="f182" fmla="val 1287853"/>
              <a:gd name="f183" fmla="val 260956"/>
              <a:gd name="f184" fmla="val 1394302"/>
              <a:gd name="f185" fmla="val 232308"/>
              <a:gd name="f186" fmla="val 3142509"/>
              <a:gd name="f187" fmla="val 68854"/>
              <a:gd name="f188" fmla="val 3275474"/>
              <a:gd name="f189" fmla="val 52467"/>
              <a:gd name="f190" fmla="val 3407455"/>
              <a:gd name="f191" fmla="val 106339"/>
              <a:gd name="f192" fmla="val 3490978"/>
              <a:gd name="f193" fmla="val 211117"/>
              <a:gd name="f194" fmla="val 3535271"/>
              <a:gd name="f195" fmla="val 266744"/>
              <a:gd name="f196" fmla="val 3563404"/>
              <a:gd name="f197" fmla="val 333535"/>
              <a:gd name="f198" fmla="val 3572083"/>
              <a:gd name="f199" fmla="val 404131"/>
              <a:gd name="f200" fmla="val 3598092"/>
              <a:gd name="f201" fmla="val 615337"/>
              <a:gd name="f202" fmla="val 3448040"/>
              <a:gd name="f203" fmla="val 807648"/>
              <a:gd name="f204" fmla="val 3236814"/>
              <a:gd name="f205" fmla="val 833688"/>
              <a:gd name="f206" fmla="val 3025594"/>
              <a:gd name="f207" fmla="val 859741"/>
              <a:gd name="f208" fmla="val 2833255"/>
              <a:gd name="f209" fmla="val 709631"/>
              <a:gd name="f210" fmla="val 2807245"/>
              <a:gd name="f211" fmla="val 498425"/>
              <a:gd name="f212" fmla="val 2781232"/>
              <a:gd name="f213" fmla="val 287207"/>
              <a:gd name="f214" fmla="val 2931283"/>
              <a:gd name="f215" fmla="val 94896"/>
              <a:gd name="f216" fmla="val 39858"/>
              <a:gd name="f217" fmla="val 65022"/>
              <a:gd name="f218" fmla="val 5834"/>
              <a:gd name="f219" fmla="val 191545"/>
              <a:gd name="f220" fmla="val 45606"/>
              <a:gd name="f221" fmla="val 305874"/>
              <a:gd name="f222" fmla="val 124173"/>
              <a:gd name="f223" fmla="val 389258"/>
              <a:gd name="f224" fmla="val 235630"/>
              <a:gd name="f225" fmla="val 430983"/>
              <a:gd name="f226" fmla="val 291600"/>
              <a:gd name="f227" fmla="val 463360"/>
              <a:gd name="f228" fmla="val 353876"/>
              <a:gd name="f229" fmla="val 485484"/>
              <a:gd name="f230" fmla="val 420070"/>
              <a:gd name="f231" fmla="val 597711"/>
              <a:gd name="f232" fmla="val 759508"/>
              <a:gd name="f233" fmla="val 413661"/>
              <a:gd name="f234" fmla="val 1125662"/>
              <a:gd name="f235" fmla="val 74229"/>
              <a:gd name="f236" fmla="val 1237955"/>
              <a:gd name="f237" fmla="val 1254477"/>
              <a:gd name="f238" fmla="+- 0 0 -90"/>
              <a:gd name="f239" fmla="*/ f3 1 9263816"/>
              <a:gd name="f240" fmla="*/ f4 1 6858000"/>
              <a:gd name="f241" fmla="val f5"/>
              <a:gd name="f242" fmla="val f6"/>
              <a:gd name="f243" fmla="val f7"/>
              <a:gd name="f244" fmla="*/ f238 f0 1"/>
              <a:gd name="f245" fmla="+- f243 0 f241"/>
              <a:gd name="f246" fmla="+- f242 0 f241"/>
              <a:gd name="f247" fmla="*/ f244 1 f2"/>
              <a:gd name="f248" fmla="*/ f246 1 9263816"/>
              <a:gd name="f249" fmla="*/ f245 1 6858000"/>
              <a:gd name="f250" fmla="*/ 8831314 f246 1"/>
              <a:gd name="f251" fmla="*/ 5943878 f245 1"/>
              <a:gd name="f252" fmla="*/ 9179783 f246 1"/>
              <a:gd name="f253" fmla="*/ 6086141 f245 1"/>
              <a:gd name="f254" fmla="*/ 9260887 f246 1"/>
              <a:gd name="f255" fmla="*/ 6279156 f245 1"/>
              <a:gd name="f256" fmla="*/ 8925621 f246 1"/>
              <a:gd name="f257" fmla="*/ 6708712 f245 1"/>
              <a:gd name="f258" fmla="*/ 8496050 f246 1"/>
              <a:gd name="f259" fmla="*/ 6373449 f245 1"/>
              <a:gd name="f260" fmla="*/ 7397485 f246 1"/>
              <a:gd name="f261" fmla="*/ 5931706 f245 1"/>
              <a:gd name="f262" fmla="*/ 7917779 f246 1"/>
              <a:gd name="f263" fmla="*/ 6191864 f245 1"/>
              <a:gd name="f264" fmla="*/ 8013467 f246 1"/>
              <a:gd name="f265" fmla="*/ 6375784 f245 1"/>
              <a:gd name="f266" fmla="*/ 8021879 f246 1"/>
              <a:gd name="f267" fmla="*/ 6753751 f245 1"/>
              <a:gd name="f268" fmla="*/ 7981316 f246 1"/>
              <a:gd name="f269" fmla="*/ 6858000 f245 1"/>
              <a:gd name="f270" fmla="*/ 6819486 f246 1"/>
              <a:gd name="f271" fmla="*/ 6785199 f246 1"/>
              <a:gd name="f272" fmla="*/ 6781101 f245 1"/>
              <a:gd name="f273" fmla="*/ 7196747 f246 1"/>
              <a:gd name="f274" fmla="*/ 5964309 f245 1"/>
              <a:gd name="f275" fmla="*/ 1505570 f246 1"/>
              <a:gd name="f276" fmla="*/ 227178 f245 1"/>
              <a:gd name="f277" fmla="*/ 2026489 f246 1"/>
              <a:gd name="f278" fmla="*/ 392370 f245 1"/>
              <a:gd name="f279" fmla="*/ 2444553 f246 1"/>
              <a:gd name="f280" fmla="*/ 1654853 f245 1"/>
              <a:gd name="f281" fmla="*/ 3183153 f246 1"/>
              <a:gd name="f282" fmla="*/ 2116208 f245 1"/>
              <a:gd name="f283" fmla="*/ 4288384 f246 1"/>
              <a:gd name="f284" fmla="*/ 1291908 f245 1"/>
              <a:gd name="f285" fmla="*/ 5472602 f246 1"/>
              <a:gd name="f286" fmla="*/ 1697818 f245 1"/>
              <a:gd name="f287" fmla="*/ 5844697 f246 1"/>
              <a:gd name="f288" fmla="*/ 3444791 f245 1"/>
              <a:gd name="f289" fmla="*/ 6715674 f246 1"/>
              <a:gd name="f290" fmla="*/ 4065208 f245 1"/>
              <a:gd name="f291" fmla="*/ 8130429 f246 1"/>
              <a:gd name="f292" fmla="*/ 4101787 f245 1"/>
              <a:gd name="f293" fmla="*/ 8624630 f246 1"/>
              <a:gd name="f294" fmla="*/ 4686202 f245 1"/>
              <a:gd name="f295" fmla="*/ 8623843 f246 1"/>
              <a:gd name="f296" fmla="*/ 4685749 f245 1"/>
              <a:gd name="f297" fmla="*/ 8646859 f246 1"/>
              <a:gd name="f298" fmla="*/ 4835156 f245 1"/>
              <a:gd name="f299" fmla="*/ 8079403 f246 1"/>
              <a:gd name="f300" fmla="*/ 5661624 f245 1"/>
              <a:gd name="f301" fmla="*/ 6833105 f246 1"/>
              <a:gd name="f302" fmla="*/ 5397208 f245 1"/>
              <a:gd name="f303" fmla="*/ 5900832 f246 1"/>
              <a:gd name="f304" fmla="*/ 5944462 f245 1"/>
              <a:gd name="f305" fmla="*/ 6067212 f246 1"/>
              <a:gd name="f306" fmla="*/ 6811916 f245 1"/>
              <a:gd name="f307" fmla="*/ 6089565 f246 1"/>
              <a:gd name="f308" fmla="*/ 0 f246 1"/>
              <a:gd name="f309" fmla="*/ 2181377 f245 1"/>
              <a:gd name="f310" fmla="*/ 73069 f246 1"/>
              <a:gd name="f311" fmla="*/ 2215839 f245 1"/>
              <a:gd name="f312" fmla="*/ 335445 f246 1"/>
              <a:gd name="f313" fmla="*/ 2237140 f245 1"/>
              <a:gd name="f314" fmla="*/ 752878 f246 1"/>
              <a:gd name="f315" fmla="*/ 1445285 f245 1"/>
              <a:gd name="f316" fmla="*/ 1202551 f246 1"/>
              <a:gd name="f317" fmla="*/ 314229 f245 1"/>
              <a:gd name="f318" fmla="*/ 3142509 f246 1"/>
              <a:gd name="f319" fmla="*/ 68854 f245 1"/>
              <a:gd name="f320" fmla="*/ 3490978 f246 1"/>
              <a:gd name="f321" fmla="*/ 211117 f245 1"/>
              <a:gd name="f322" fmla="*/ 3572083 f246 1"/>
              <a:gd name="f323" fmla="*/ 404131 f245 1"/>
              <a:gd name="f324" fmla="*/ 3236814 f246 1"/>
              <a:gd name="f325" fmla="*/ 833688 f245 1"/>
              <a:gd name="f326" fmla="*/ 2807245 f246 1"/>
              <a:gd name="f327" fmla="*/ 498425 f245 1"/>
              <a:gd name="f328" fmla="*/ 0 f245 1"/>
              <a:gd name="f329" fmla="*/ 39858 f246 1"/>
              <a:gd name="f330" fmla="*/ 65022 f246 1"/>
              <a:gd name="f331" fmla="*/ 5834 f245 1"/>
              <a:gd name="f332" fmla="*/ 389258 f246 1"/>
              <a:gd name="f333" fmla="*/ 235630 f245 1"/>
              <a:gd name="f334" fmla="*/ 485484 f246 1"/>
              <a:gd name="f335" fmla="*/ 420070 f245 1"/>
              <a:gd name="f336" fmla="*/ 74229 f246 1"/>
              <a:gd name="f337" fmla="*/ 1237955 f245 1"/>
              <a:gd name="f338" fmla="*/ 1254477 f245 1"/>
              <a:gd name="f339" fmla="+- f247 0 f1"/>
              <a:gd name="f340" fmla="*/ f250 1 9263816"/>
              <a:gd name="f341" fmla="*/ f251 1 6858000"/>
              <a:gd name="f342" fmla="*/ f252 1 9263816"/>
              <a:gd name="f343" fmla="*/ f253 1 6858000"/>
              <a:gd name="f344" fmla="*/ f254 1 9263816"/>
              <a:gd name="f345" fmla="*/ f255 1 6858000"/>
              <a:gd name="f346" fmla="*/ f256 1 9263816"/>
              <a:gd name="f347" fmla="*/ f257 1 6858000"/>
              <a:gd name="f348" fmla="*/ f258 1 9263816"/>
              <a:gd name="f349" fmla="*/ f259 1 6858000"/>
              <a:gd name="f350" fmla="*/ f260 1 9263816"/>
              <a:gd name="f351" fmla="*/ f261 1 6858000"/>
              <a:gd name="f352" fmla="*/ f262 1 9263816"/>
              <a:gd name="f353" fmla="*/ f263 1 6858000"/>
              <a:gd name="f354" fmla="*/ f264 1 9263816"/>
              <a:gd name="f355" fmla="*/ f265 1 6858000"/>
              <a:gd name="f356" fmla="*/ f266 1 9263816"/>
              <a:gd name="f357" fmla="*/ f267 1 6858000"/>
              <a:gd name="f358" fmla="*/ f268 1 9263816"/>
              <a:gd name="f359" fmla="*/ f269 1 6858000"/>
              <a:gd name="f360" fmla="*/ f270 1 9263816"/>
              <a:gd name="f361" fmla="*/ f271 1 9263816"/>
              <a:gd name="f362" fmla="*/ f272 1 6858000"/>
              <a:gd name="f363" fmla="*/ f273 1 9263816"/>
              <a:gd name="f364" fmla="*/ f274 1 6858000"/>
              <a:gd name="f365" fmla="*/ f275 1 9263816"/>
              <a:gd name="f366" fmla="*/ f276 1 6858000"/>
              <a:gd name="f367" fmla="*/ f277 1 9263816"/>
              <a:gd name="f368" fmla="*/ f278 1 6858000"/>
              <a:gd name="f369" fmla="*/ f279 1 9263816"/>
              <a:gd name="f370" fmla="*/ f280 1 6858000"/>
              <a:gd name="f371" fmla="*/ f281 1 9263816"/>
              <a:gd name="f372" fmla="*/ f282 1 6858000"/>
              <a:gd name="f373" fmla="*/ f283 1 9263816"/>
              <a:gd name="f374" fmla="*/ f284 1 6858000"/>
              <a:gd name="f375" fmla="*/ f285 1 9263816"/>
              <a:gd name="f376" fmla="*/ f286 1 6858000"/>
              <a:gd name="f377" fmla="*/ f287 1 9263816"/>
              <a:gd name="f378" fmla="*/ f288 1 6858000"/>
              <a:gd name="f379" fmla="*/ f289 1 9263816"/>
              <a:gd name="f380" fmla="*/ f290 1 6858000"/>
              <a:gd name="f381" fmla="*/ f291 1 9263816"/>
              <a:gd name="f382" fmla="*/ f292 1 6858000"/>
              <a:gd name="f383" fmla="*/ f293 1 9263816"/>
              <a:gd name="f384" fmla="*/ f294 1 6858000"/>
              <a:gd name="f385" fmla="*/ f295 1 9263816"/>
              <a:gd name="f386" fmla="*/ f296 1 6858000"/>
              <a:gd name="f387" fmla="*/ f297 1 9263816"/>
              <a:gd name="f388" fmla="*/ f298 1 6858000"/>
              <a:gd name="f389" fmla="*/ f299 1 9263816"/>
              <a:gd name="f390" fmla="*/ f300 1 6858000"/>
              <a:gd name="f391" fmla="*/ f301 1 9263816"/>
              <a:gd name="f392" fmla="*/ f302 1 6858000"/>
              <a:gd name="f393" fmla="*/ f303 1 9263816"/>
              <a:gd name="f394" fmla="*/ f304 1 6858000"/>
              <a:gd name="f395" fmla="*/ f305 1 9263816"/>
              <a:gd name="f396" fmla="*/ f306 1 6858000"/>
              <a:gd name="f397" fmla="*/ f307 1 9263816"/>
              <a:gd name="f398" fmla="*/ f308 1 9263816"/>
              <a:gd name="f399" fmla="*/ f309 1 6858000"/>
              <a:gd name="f400" fmla="*/ f310 1 9263816"/>
              <a:gd name="f401" fmla="*/ f311 1 6858000"/>
              <a:gd name="f402" fmla="*/ f312 1 9263816"/>
              <a:gd name="f403" fmla="*/ f313 1 6858000"/>
              <a:gd name="f404" fmla="*/ f314 1 9263816"/>
              <a:gd name="f405" fmla="*/ f315 1 6858000"/>
              <a:gd name="f406" fmla="*/ f316 1 9263816"/>
              <a:gd name="f407" fmla="*/ f317 1 6858000"/>
              <a:gd name="f408" fmla="*/ f318 1 9263816"/>
              <a:gd name="f409" fmla="*/ f319 1 6858000"/>
              <a:gd name="f410" fmla="*/ f320 1 9263816"/>
              <a:gd name="f411" fmla="*/ f321 1 6858000"/>
              <a:gd name="f412" fmla="*/ f322 1 9263816"/>
              <a:gd name="f413" fmla="*/ f323 1 6858000"/>
              <a:gd name="f414" fmla="*/ f324 1 9263816"/>
              <a:gd name="f415" fmla="*/ f325 1 6858000"/>
              <a:gd name="f416" fmla="*/ f326 1 9263816"/>
              <a:gd name="f417" fmla="*/ f327 1 6858000"/>
              <a:gd name="f418" fmla="*/ f328 1 6858000"/>
              <a:gd name="f419" fmla="*/ f329 1 9263816"/>
              <a:gd name="f420" fmla="*/ f330 1 9263816"/>
              <a:gd name="f421" fmla="*/ f331 1 6858000"/>
              <a:gd name="f422" fmla="*/ f332 1 9263816"/>
              <a:gd name="f423" fmla="*/ f333 1 6858000"/>
              <a:gd name="f424" fmla="*/ f334 1 9263816"/>
              <a:gd name="f425" fmla="*/ f335 1 6858000"/>
              <a:gd name="f426" fmla="*/ f336 1 9263816"/>
              <a:gd name="f427" fmla="*/ f337 1 6858000"/>
              <a:gd name="f428" fmla="*/ f338 1 6858000"/>
              <a:gd name="f429" fmla="*/ f241 1 f248"/>
              <a:gd name="f430" fmla="*/ f242 1 f248"/>
              <a:gd name="f431" fmla="*/ f241 1 f249"/>
              <a:gd name="f432" fmla="*/ f243 1 f249"/>
              <a:gd name="f433" fmla="*/ f340 1 f248"/>
              <a:gd name="f434" fmla="*/ f341 1 f249"/>
              <a:gd name="f435" fmla="*/ f342 1 f248"/>
              <a:gd name="f436" fmla="*/ f343 1 f249"/>
              <a:gd name="f437" fmla="*/ f344 1 f248"/>
              <a:gd name="f438" fmla="*/ f345 1 f249"/>
              <a:gd name="f439" fmla="*/ f346 1 f248"/>
              <a:gd name="f440" fmla="*/ f347 1 f249"/>
              <a:gd name="f441" fmla="*/ f348 1 f248"/>
              <a:gd name="f442" fmla="*/ f349 1 f249"/>
              <a:gd name="f443" fmla="*/ f350 1 f248"/>
              <a:gd name="f444" fmla="*/ f351 1 f249"/>
              <a:gd name="f445" fmla="*/ f352 1 f248"/>
              <a:gd name="f446" fmla="*/ f353 1 f249"/>
              <a:gd name="f447" fmla="*/ f354 1 f248"/>
              <a:gd name="f448" fmla="*/ f355 1 f249"/>
              <a:gd name="f449" fmla="*/ f356 1 f248"/>
              <a:gd name="f450" fmla="*/ f357 1 f249"/>
              <a:gd name="f451" fmla="*/ f358 1 f248"/>
              <a:gd name="f452" fmla="*/ f359 1 f249"/>
              <a:gd name="f453" fmla="*/ f360 1 f248"/>
              <a:gd name="f454" fmla="*/ f361 1 f248"/>
              <a:gd name="f455" fmla="*/ f362 1 f249"/>
              <a:gd name="f456" fmla="*/ f363 1 f248"/>
              <a:gd name="f457" fmla="*/ f364 1 f249"/>
              <a:gd name="f458" fmla="*/ f365 1 f248"/>
              <a:gd name="f459" fmla="*/ f366 1 f249"/>
              <a:gd name="f460" fmla="*/ f367 1 f248"/>
              <a:gd name="f461" fmla="*/ f368 1 f249"/>
              <a:gd name="f462" fmla="*/ f369 1 f248"/>
              <a:gd name="f463" fmla="*/ f370 1 f249"/>
              <a:gd name="f464" fmla="*/ f371 1 f248"/>
              <a:gd name="f465" fmla="*/ f372 1 f249"/>
              <a:gd name="f466" fmla="*/ f373 1 f248"/>
              <a:gd name="f467" fmla="*/ f374 1 f249"/>
              <a:gd name="f468" fmla="*/ f375 1 f248"/>
              <a:gd name="f469" fmla="*/ f376 1 f249"/>
              <a:gd name="f470" fmla="*/ f377 1 f248"/>
              <a:gd name="f471" fmla="*/ f378 1 f249"/>
              <a:gd name="f472" fmla="*/ f379 1 f248"/>
              <a:gd name="f473" fmla="*/ f380 1 f249"/>
              <a:gd name="f474" fmla="*/ f381 1 f248"/>
              <a:gd name="f475" fmla="*/ f382 1 f249"/>
              <a:gd name="f476" fmla="*/ f383 1 f248"/>
              <a:gd name="f477" fmla="*/ f384 1 f249"/>
              <a:gd name="f478" fmla="*/ f385 1 f248"/>
              <a:gd name="f479" fmla="*/ f386 1 f249"/>
              <a:gd name="f480" fmla="*/ f387 1 f248"/>
              <a:gd name="f481" fmla="*/ f388 1 f249"/>
              <a:gd name="f482" fmla="*/ f389 1 f248"/>
              <a:gd name="f483" fmla="*/ f390 1 f249"/>
              <a:gd name="f484" fmla="*/ f391 1 f248"/>
              <a:gd name="f485" fmla="*/ f392 1 f249"/>
              <a:gd name="f486" fmla="*/ f393 1 f248"/>
              <a:gd name="f487" fmla="*/ f394 1 f249"/>
              <a:gd name="f488" fmla="*/ f395 1 f248"/>
              <a:gd name="f489" fmla="*/ f396 1 f249"/>
              <a:gd name="f490" fmla="*/ f397 1 f248"/>
              <a:gd name="f491" fmla="*/ f398 1 f248"/>
              <a:gd name="f492" fmla="*/ f399 1 f249"/>
              <a:gd name="f493" fmla="*/ f400 1 f248"/>
              <a:gd name="f494" fmla="*/ f401 1 f249"/>
              <a:gd name="f495" fmla="*/ f402 1 f248"/>
              <a:gd name="f496" fmla="*/ f403 1 f249"/>
              <a:gd name="f497" fmla="*/ f404 1 f248"/>
              <a:gd name="f498" fmla="*/ f405 1 f249"/>
              <a:gd name="f499" fmla="*/ f406 1 f248"/>
              <a:gd name="f500" fmla="*/ f407 1 f249"/>
              <a:gd name="f501" fmla="*/ f408 1 f248"/>
              <a:gd name="f502" fmla="*/ f409 1 f249"/>
              <a:gd name="f503" fmla="*/ f410 1 f248"/>
              <a:gd name="f504" fmla="*/ f411 1 f249"/>
              <a:gd name="f505" fmla="*/ f412 1 f248"/>
              <a:gd name="f506" fmla="*/ f413 1 f249"/>
              <a:gd name="f507" fmla="*/ f414 1 f248"/>
              <a:gd name="f508" fmla="*/ f415 1 f249"/>
              <a:gd name="f509" fmla="*/ f416 1 f248"/>
              <a:gd name="f510" fmla="*/ f417 1 f249"/>
              <a:gd name="f511" fmla="*/ f418 1 f249"/>
              <a:gd name="f512" fmla="*/ f419 1 f248"/>
              <a:gd name="f513" fmla="*/ f420 1 f248"/>
              <a:gd name="f514" fmla="*/ f421 1 f249"/>
              <a:gd name="f515" fmla="*/ f422 1 f248"/>
              <a:gd name="f516" fmla="*/ f423 1 f249"/>
              <a:gd name="f517" fmla="*/ f424 1 f248"/>
              <a:gd name="f518" fmla="*/ f425 1 f249"/>
              <a:gd name="f519" fmla="*/ f426 1 f248"/>
              <a:gd name="f520" fmla="*/ f427 1 f249"/>
              <a:gd name="f521" fmla="*/ f428 1 f249"/>
              <a:gd name="f522" fmla="*/ f429 f239 1"/>
              <a:gd name="f523" fmla="*/ f430 f239 1"/>
              <a:gd name="f524" fmla="*/ f432 f240 1"/>
              <a:gd name="f525" fmla="*/ f431 f240 1"/>
              <a:gd name="f526" fmla="*/ f433 f239 1"/>
              <a:gd name="f527" fmla="*/ f434 f240 1"/>
              <a:gd name="f528" fmla="*/ f435 f239 1"/>
              <a:gd name="f529" fmla="*/ f436 f240 1"/>
              <a:gd name="f530" fmla="*/ f437 f239 1"/>
              <a:gd name="f531" fmla="*/ f438 f240 1"/>
              <a:gd name="f532" fmla="*/ f439 f239 1"/>
              <a:gd name="f533" fmla="*/ f440 f240 1"/>
              <a:gd name="f534" fmla="*/ f441 f239 1"/>
              <a:gd name="f535" fmla="*/ f442 f240 1"/>
              <a:gd name="f536" fmla="*/ f443 f239 1"/>
              <a:gd name="f537" fmla="*/ f444 f240 1"/>
              <a:gd name="f538" fmla="*/ f445 f239 1"/>
              <a:gd name="f539" fmla="*/ f446 f240 1"/>
              <a:gd name="f540" fmla="*/ f447 f239 1"/>
              <a:gd name="f541" fmla="*/ f448 f240 1"/>
              <a:gd name="f542" fmla="*/ f449 f239 1"/>
              <a:gd name="f543" fmla="*/ f450 f240 1"/>
              <a:gd name="f544" fmla="*/ f451 f239 1"/>
              <a:gd name="f545" fmla="*/ f452 f240 1"/>
              <a:gd name="f546" fmla="*/ f453 f239 1"/>
              <a:gd name="f547" fmla="*/ f454 f239 1"/>
              <a:gd name="f548" fmla="*/ f455 f240 1"/>
              <a:gd name="f549" fmla="*/ f456 f239 1"/>
              <a:gd name="f550" fmla="*/ f457 f240 1"/>
              <a:gd name="f551" fmla="*/ f458 f239 1"/>
              <a:gd name="f552" fmla="*/ f459 f240 1"/>
              <a:gd name="f553" fmla="*/ f460 f239 1"/>
              <a:gd name="f554" fmla="*/ f461 f240 1"/>
              <a:gd name="f555" fmla="*/ f462 f239 1"/>
              <a:gd name="f556" fmla="*/ f463 f240 1"/>
              <a:gd name="f557" fmla="*/ f464 f239 1"/>
              <a:gd name="f558" fmla="*/ f465 f240 1"/>
              <a:gd name="f559" fmla="*/ f466 f239 1"/>
              <a:gd name="f560" fmla="*/ f467 f240 1"/>
              <a:gd name="f561" fmla="*/ f468 f239 1"/>
              <a:gd name="f562" fmla="*/ f469 f240 1"/>
              <a:gd name="f563" fmla="*/ f470 f239 1"/>
              <a:gd name="f564" fmla="*/ f471 f240 1"/>
              <a:gd name="f565" fmla="*/ f472 f239 1"/>
              <a:gd name="f566" fmla="*/ f473 f240 1"/>
              <a:gd name="f567" fmla="*/ f474 f239 1"/>
              <a:gd name="f568" fmla="*/ f475 f240 1"/>
              <a:gd name="f569" fmla="*/ f476 f239 1"/>
              <a:gd name="f570" fmla="*/ f477 f240 1"/>
              <a:gd name="f571" fmla="*/ f478 f239 1"/>
              <a:gd name="f572" fmla="*/ f479 f240 1"/>
              <a:gd name="f573" fmla="*/ f480 f239 1"/>
              <a:gd name="f574" fmla="*/ f481 f240 1"/>
              <a:gd name="f575" fmla="*/ f482 f239 1"/>
              <a:gd name="f576" fmla="*/ f483 f240 1"/>
              <a:gd name="f577" fmla="*/ f484 f239 1"/>
              <a:gd name="f578" fmla="*/ f485 f240 1"/>
              <a:gd name="f579" fmla="*/ f486 f239 1"/>
              <a:gd name="f580" fmla="*/ f487 f240 1"/>
              <a:gd name="f581" fmla="*/ f488 f239 1"/>
              <a:gd name="f582" fmla="*/ f489 f240 1"/>
              <a:gd name="f583" fmla="*/ f490 f239 1"/>
              <a:gd name="f584" fmla="*/ f491 f239 1"/>
              <a:gd name="f585" fmla="*/ f492 f240 1"/>
              <a:gd name="f586" fmla="*/ f493 f239 1"/>
              <a:gd name="f587" fmla="*/ f494 f240 1"/>
              <a:gd name="f588" fmla="*/ f495 f239 1"/>
              <a:gd name="f589" fmla="*/ f496 f240 1"/>
              <a:gd name="f590" fmla="*/ f497 f239 1"/>
              <a:gd name="f591" fmla="*/ f498 f240 1"/>
              <a:gd name="f592" fmla="*/ f499 f239 1"/>
              <a:gd name="f593" fmla="*/ f500 f240 1"/>
              <a:gd name="f594" fmla="*/ f501 f239 1"/>
              <a:gd name="f595" fmla="*/ f502 f240 1"/>
              <a:gd name="f596" fmla="*/ f503 f239 1"/>
              <a:gd name="f597" fmla="*/ f504 f240 1"/>
              <a:gd name="f598" fmla="*/ f505 f239 1"/>
              <a:gd name="f599" fmla="*/ f506 f240 1"/>
              <a:gd name="f600" fmla="*/ f507 f239 1"/>
              <a:gd name="f601" fmla="*/ f508 f240 1"/>
              <a:gd name="f602" fmla="*/ f509 f239 1"/>
              <a:gd name="f603" fmla="*/ f510 f240 1"/>
              <a:gd name="f604" fmla="*/ f511 f240 1"/>
              <a:gd name="f605" fmla="*/ f512 f239 1"/>
              <a:gd name="f606" fmla="*/ f513 f239 1"/>
              <a:gd name="f607" fmla="*/ f514 f240 1"/>
              <a:gd name="f608" fmla="*/ f515 f239 1"/>
              <a:gd name="f609" fmla="*/ f516 f240 1"/>
              <a:gd name="f610" fmla="*/ f517 f239 1"/>
              <a:gd name="f611" fmla="*/ f518 f240 1"/>
              <a:gd name="f612" fmla="*/ f519 f239 1"/>
              <a:gd name="f613" fmla="*/ f520 f240 1"/>
              <a:gd name="f614" fmla="*/ f521 f2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9">
                <a:pos x="f526" y="f527"/>
              </a:cxn>
              <a:cxn ang="f339">
                <a:pos x="f528" y="f529"/>
              </a:cxn>
              <a:cxn ang="f339">
                <a:pos x="f530" y="f531"/>
              </a:cxn>
              <a:cxn ang="f339">
                <a:pos x="f532" y="f533"/>
              </a:cxn>
              <a:cxn ang="f339">
                <a:pos x="f534" y="f535"/>
              </a:cxn>
              <a:cxn ang="f339">
                <a:pos x="f526" y="f527"/>
              </a:cxn>
              <a:cxn ang="f339">
                <a:pos x="f536" y="f537"/>
              </a:cxn>
              <a:cxn ang="f339">
                <a:pos x="f538" y="f539"/>
              </a:cxn>
              <a:cxn ang="f339">
                <a:pos x="f540" y="f541"/>
              </a:cxn>
              <a:cxn ang="f339">
                <a:pos x="f542" y="f543"/>
              </a:cxn>
              <a:cxn ang="f339">
                <a:pos x="f544" y="f545"/>
              </a:cxn>
              <a:cxn ang="f339">
                <a:pos x="f546" y="f545"/>
              </a:cxn>
              <a:cxn ang="f339">
                <a:pos x="f547" y="f548"/>
              </a:cxn>
              <a:cxn ang="f339">
                <a:pos x="f549" y="f550"/>
              </a:cxn>
              <a:cxn ang="f339">
                <a:pos x="f536" y="f537"/>
              </a:cxn>
              <a:cxn ang="f339">
                <a:pos x="f551" y="f552"/>
              </a:cxn>
              <a:cxn ang="f339">
                <a:pos x="f553" y="f554"/>
              </a:cxn>
              <a:cxn ang="f339">
                <a:pos x="f555" y="f556"/>
              </a:cxn>
              <a:cxn ang="f339">
                <a:pos x="f557" y="f558"/>
              </a:cxn>
              <a:cxn ang="f339">
                <a:pos x="f559" y="f560"/>
              </a:cxn>
              <a:cxn ang="f339">
                <a:pos x="f561" y="f562"/>
              </a:cxn>
              <a:cxn ang="f339">
                <a:pos x="f563" y="f564"/>
              </a:cxn>
              <a:cxn ang="f339">
                <a:pos x="f565" y="f566"/>
              </a:cxn>
              <a:cxn ang="f339">
                <a:pos x="f567" y="f568"/>
              </a:cxn>
              <a:cxn ang="f339">
                <a:pos x="f569" y="f570"/>
              </a:cxn>
              <a:cxn ang="f339">
                <a:pos x="f571" y="f572"/>
              </a:cxn>
              <a:cxn ang="f339">
                <a:pos x="f573" y="f574"/>
              </a:cxn>
              <a:cxn ang="f339">
                <a:pos x="f575" y="f576"/>
              </a:cxn>
              <a:cxn ang="f339">
                <a:pos x="f577" y="f578"/>
              </a:cxn>
              <a:cxn ang="f339">
                <a:pos x="f579" y="f580"/>
              </a:cxn>
              <a:cxn ang="f339">
                <a:pos x="f581" y="f582"/>
              </a:cxn>
              <a:cxn ang="f339">
                <a:pos x="f583" y="f545"/>
              </a:cxn>
              <a:cxn ang="f339">
                <a:pos x="f584" y="f545"/>
              </a:cxn>
              <a:cxn ang="f339">
                <a:pos x="f584" y="f585"/>
              </a:cxn>
              <a:cxn ang="f339">
                <a:pos x="f586" y="f587"/>
              </a:cxn>
              <a:cxn ang="f339">
                <a:pos x="f588" y="f589"/>
              </a:cxn>
              <a:cxn ang="f339">
                <a:pos x="f590" y="f591"/>
              </a:cxn>
              <a:cxn ang="f339">
                <a:pos x="f592" y="f593"/>
              </a:cxn>
              <a:cxn ang="f339">
                <a:pos x="f551" y="f552"/>
              </a:cxn>
              <a:cxn ang="f339">
                <a:pos x="f594" y="f595"/>
              </a:cxn>
              <a:cxn ang="f339">
                <a:pos x="f596" y="f597"/>
              </a:cxn>
              <a:cxn ang="f339">
                <a:pos x="f598" y="f599"/>
              </a:cxn>
              <a:cxn ang="f339">
                <a:pos x="f600" y="f601"/>
              </a:cxn>
              <a:cxn ang="f339">
                <a:pos x="f602" y="f603"/>
              </a:cxn>
              <a:cxn ang="f339">
                <a:pos x="f594" y="f595"/>
              </a:cxn>
              <a:cxn ang="f339">
                <a:pos x="f584" y="f604"/>
              </a:cxn>
              <a:cxn ang="f339">
                <a:pos x="f605" y="f604"/>
              </a:cxn>
              <a:cxn ang="f339">
                <a:pos x="f606" y="f607"/>
              </a:cxn>
              <a:cxn ang="f339">
                <a:pos x="f608" y="f609"/>
              </a:cxn>
              <a:cxn ang="f339">
                <a:pos x="f610" y="f611"/>
              </a:cxn>
              <a:cxn ang="f339">
                <a:pos x="f612" y="f613"/>
              </a:cxn>
              <a:cxn ang="f339">
                <a:pos x="f584" y="f614"/>
              </a:cxn>
            </a:cxnLst>
            <a:rect l="f522" t="f525" r="f523" b="f524"/>
            <a:pathLst>
              <a:path w="9263816" h="685800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37"/>
                  <a:pt x="f8" y="f9"/>
                </a:cubicBezTo>
                <a:close/>
                <a:moveTo>
                  <a:pt x="f38" y="f39"/>
                </a:moveTo>
                <a:cubicBezTo>
                  <a:pt x="f40" y="f41"/>
                  <a:pt x="f42" y="f43"/>
                  <a:pt x="f44" y="f4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lnTo>
                  <a:pt x="f58" y="f7"/>
                </a:lnTo>
                <a:lnTo>
                  <a:pt x="f59" y="f7"/>
                </a:lnTo>
                <a:lnTo>
                  <a:pt x="f60" y="f61"/>
                </a:lnTo>
                <a:cubicBezTo>
                  <a:pt x="f62" y="f63"/>
                  <a:pt x="f64" y="f65"/>
                  <a:pt x="f66" y="f67"/>
                </a:cubicBezTo>
                <a:cubicBezTo>
                  <a:pt x="f68" y="f69"/>
                  <a:pt x="f70" y="f71"/>
                  <a:pt x="f38" y="f39"/>
                </a:cubicBezTo>
                <a:close/>
                <a:moveTo>
                  <a:pt x="f72" y="f73"/>
                </a:move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91"/>
                </a:cubicBezTo>
                <a:cubicBezTo>
                  <a:pt x="f92" y="f93"/>
                  <a:pt x="f94" y="f95"/>
                  <a:pt x="f96" y="f97"/>
                </a:cubicBezTo>
                <a:cubicBezTo>
                  <a:pt x="f98" y="f99"/>
                  <a:pt x="f100" y="f101"/>
                  <a:pt x="f102" y="f103"/>
                </a:cubicBezTo>
                <a:cubicBezTo>
                  <a:pt x="f104" y="f105"/>
                  <a:pt x="f106" y="f107"/>
                  <a:pt x="f108" y="f109"/>
                </a:cubicBezTo>
                <a:cubicBezTo>
                  <a:pt x="f110" y="f111"/>
                  <a:pt x="f112" y="f113"/>
                  <a:pt x="f114" y="f115"/>
                </a:cubicBezTo>
                <a:cubicBezTo>
                  <a:pt x="f116" y="f117"/>
                  <a:pt x="f118" y="f119"/>
                  <a:pt x="f120" y="f121"/>
                </a:cubicBezTo>
                <a:cubicBezTo>
                  <a:pt x="f122" y="f123"/>
                  <a:pt x="f124" y="f125"/>
                  <a:pt x="f126" y="f127"/>
                </a:cubicBezTo>
                <a:lnTo>
                  <a:pt x="f128" y="f129"/>
                </a:lnTo>
                <a:cubicBezTo>
                  <a:pt x="f130" y="f131"/>
                  <a:pt x="f132" y="f133"/>
                  <a:pt x="f134" y="f135"/>
                </a:cubicBezTo>
                <a:cubicBezTo>
                  <a:pt x="f136" y="f137"/>
                  <a:pt x="f138" y="f139"/>
                  <a:pt x="f140" y="f141"/>
                </a:cubicBezTo>
                <a:cubicBezTo>
                  <a:pt x="f142" y="f143"/>
                  <a:pt x="f144" y="f145"/>
                  <a:pt x="f146" y="f147"/>
                </a:cubicBezTo>
                <a:cubicBezTo>
                  <a:pt x="f148" y="f149"/>
                  <a:pt x="f150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lnTo>
                  <a:pt x="f160" y="f7"/>
                </a:lnTo>
                <a:lnTo>
                  <a:pt x="f5" y="f7"/>
                </a:lnTo>
                <a:lnTo>
                  <a:pt x="f5" y="f161"/>
                </a:lnTo>
                <a:lnTo>
                  <a:pt x="f162" y="f163"/>
                </a:lnTo>
                <a:cubicBezTo>
                  <a:pt x="f164" y="f165"/>
                  <a:pt x="f166" y="f167"/>
                  <a:pt x="f168" y="f169"/>
                </a:cubicBezTo>
                <a:cubicBezTo>
                  <a:pt x="f170" y="f171"/>
                  <a:pt x="f172" y="f173"/>
                  <a:pt x="f174" y="f175"/>
                </a:cubicBezTo>
                <a:cubicBezTo>
                  <a:pt x="f176" y="f177"/>
                  <a:pt x="f178" y="f179"/>
                  <a:pt x="f180" y="f181"/>
                </a:cubicBezTo>
                <a:cubicBezTo>
                  <a:pt x="f182" y="f183"/>
                  <a:pt x="f184" y="f185"/>
                  <a:pt x="f72" y="f73"/>
                </a:cubicBezTo>
                <a:close/>
                <a:moveTo>
                  <a:pt x="f186" y="f187"/>
                </a:moveTo>
                <a:cubicBezTo>
                  <a:pt x="f188" y="f189"/>
                  <a:pt x="f190" y="f191"/>
                  <a:pt x="f192" y="f193"/>
                </a:cubicBezTo>
                <a:cubicBezTo>
                  <a:pt x="f194" y="f195"/>
                  <a:pt x="f196" y="f197"/>
                  <a:pt x="f198" y="f199"/>
                </a:cubicBezTo>
                <a:cubicBezTo>
                  <a:pt x="f200" y="f201"/>
                  <a:pt x="f202" y="f203"/>
                  <a:pt x="f204" y="f205"/>
                </a:cubicBezTo>
                <a:cubicBezTo>
                  <a:pt x="f206" y="f207"/>
                  <a:pt x="f208" y="f209"/>
                  <a:pt x="f210" y="f211"/>
                </a:cubicBezTo>
                <a:cubicBezTo>
                  <a:pt x="f212" y="f213"/>
                  <a:pt x="f214" y="f215"/>
                  <a:pt x="f186" y="f187"/>
                </a:cubicBezTo>
                <a:close/>
                <a:moveTo>
                  <a:pt x="f5" y="f5"/>
                </a:moveTo>
                <a:lnTo>
                  <a:pt x="f216" y="f5"/>
                </a:lnTo>
                <a:lnTo>
                  <a:pt x="f217" y="f218"/>
                </a:lnTo>
                <a:cubicBezTo>
                  <a:pt x="f219" y="f220"/>
                  <a:pt x="f221" y="f222"/>
                  <a:pt x="f223" y="f224"/>
                </a:cubicBezTo>
                <a:cubicBezTo>
                  <a:pt x="f225" y="f226"/>
                  <a:pt x="f227" y="f228"/>
                  <a:pt x="f229" y="f230"/>
                </a:cubicBezTo>
                <a:cubicBezTo>
                  <a:pt x="f231" y="f232"/>
                  <a:pt x="f233" y="f234"/>
                  <a:pt x="f235" y="f236"/>
                </a:cubicBezTo>
                <a:lnTo>
                  <a:pt x="f5" y="f2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06C4595E-12E8-5E97-4557-817BF505B1D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12648" y="3329988"/>
            <a:ext cx="4970824" cy="287121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2AF2927B-72C4-E6B0-020B-D682B4FB23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09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81BCC1D-7F87-44DB-844D-FC1D47D38AED}" type="datetime1">
              <a:rPr lang="en-US"/>
              <a:pPr lvl="0"/>
              <a:t>9/29/2023</a:t>
            </a:fld>
            <a:endParaRPr lang="en-US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B5493B6D-CCAE-0C35-3519-8A721DA210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23BD2920-EF2B-CB1C-3157-C8A85F8D59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134596" y="6356351"/>
            <a:ext cx="14477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8D0650D-3A09-44AD-A30B-9B4CFACC06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8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F8EEFE9D-98C7-2796-8CE9-014D4BE8DE8B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74234486-BA10-2389-100C-A11A8CB7B98E}"/>
              </a:ext>
            </a:extLst>
          </p:cNvPr>
          <p:cNvSpPr/>
          <p:nvPr/>
        </p:nvSpPr>
        <p:spPr>
          <a:xfrm>
            <a:off x="0" y="232970"/>
            <a:ext cx="9560472" cy="6625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263816"/>
              <a:gd name="f7" fmla="val 6858000"/>
              <a:gd name="f8" fmla="val 8831314"/>
              <a:gd name="f9" fmla="val 5943878"/>
              <a:gd name="f10" fmla="val 8964281"/>
              <a:gd name="f11" fmla="val 5927490"/>
              <a:gd name="f12" fmla="val 9096260"/>
              <a:gd name="f13" fmla="val 5981362"/>
              <a:gd name="f14" fmla="val 9179783"/>
              <a:gd name="f15" fmla="val 6086141"/>
              <a:gd name="f16" fmla="val 9224074"/>
              <a:gd name="f17" fmla="val 6141769"/>
              <a:gd name="f18" fmla="val 9252211"/>
              <a:gd name="f19" fmla="val 6208560"/>
              <a:gd name="f20" fmla="val 9260887"/>
              <a:gd name="f21" fmla="val 6279156"/>
              <a:gd name="f22" fmla="val 9286897"/>
              <a:gd name="f23" fmla="val 6490362"/>
              <a:gd name="f24" fmla="val 9136845"/>
              <a:gd name="f25" fmla="val 6682672"/>
              <a:gd name="f26" fmla="val 8925621"/>
              <a:gd name="f27" fmla="val 6708712"/>
              <a:gd name="f28" fmla="val 8714398"/>
              <a:gd name="f29" fmla="val 6734766"/>
              <a:gd name="f30" fmla="val 8522062"/>
              <a:gd name="f31" fmla="val 6584655"/>
              <a:gd name="f32" fmla="val 8496050"/>
              <a:gd name="f33" fmla="val 6373449"/>
              <a:gd name="f34" fmla="val 8470038"/>
              <a:gd name="f35" fmla="val 6162229"/>
              <a:gd name="f36" fmla="val 8620090"/>
              <a:gd name="f37" fmla="val 5969920"/>
              <a:gd name="f38" fmla="val 7397485"/>
              <a:gd name="f39" fmla="val 5931706"/>
              <a:gd name="f40" fmla="val 7598431"/>
              <a:gd name="f41" fmla="val 5931157"/>
              <a:gd name="f42" fmla="val 7792965"/>
              <a:gd name="f43" fmla="val 6024548"/>
              <a:gd name="f44" fmla="val 7917779"/>
              <a:gd name="f45" fmla="val 6191864"/>
              <a:gd name="f46" fmla="val 7959204"/>
              <a:gd name="f47" fmla="val 6247714"/>
              <a:gd name="f48" fmla="val 7991530"/>
              <a:gd name="f49" fmla="val 6309792"/>
              <a:gd name="f50" fmla="val 8013467"/>
              <a:gd name="f51" fmla="val 6375784"/>
              <a:gd name="f52" fmla="val 8055425"/>
              <a:gd name="f53" fmla="val 6502973"/>
              <a:gd name="f54" fmla="val 8055748"/>
              <a:gd name="f55" fmla="val 6633888"/>
              <a:gd name="f56" fmla="val 8021879"/>
              <a:gd name="f57" fmla="val 6753751"/>
              <a:gd name="f58" fmla="val 7981316"/>
              <a:gd name="f59" fmla="val 6819486"/>
              <a:gd name="f60" fmla="val 6785199"/>
              <a:gd name="f61" fmla="val 6781101"/>
              <a:gd name="f62" fmla="val 6673307"/>
              <a:gd name="f63" fmla="val 6441922"/>
              <a:gd name="f64" fmla="val 6857485"/>
              <a:gd name="f65" fmla="val 6076251"/>
              <a:gd name="f66" fmla="val 7196747"/>
              <a:gd name="f67" fmla="val 5964309"/>
              <a:gd name="f68" fmla="val 7262809"/>
              <a:gd name="f69" fmla="val 5942509"/>
              <a:gd name="f70" fmla="val 7330503"/>
              <a:gd name="f71" fmla="val 5931889"/>
              <a:gd name="f72" fmla="val 1505570"/>
              <a:gd name="f73" fmla="val 227178"/>
              <a:gd name="f74" fmla="val 1691018"/>
              <a:gd name="f75" fmla="val 218628"/>
              <a:gd name="f76" fmla="val 1889853"/>
              <a:gd name="f77" fmla="val 275403"/>
              <a:gd name="f78" fmla="val 2026489"/>
              <a:gd name="f79" fmla="val 392370"/>
              <a:gd name="f80" fmla="val 2369898"/>
              <a:gd name="f81" fmla="val 685965"/>
              <a:gd name="f82" fmla="val 2078266"/>
              <a:gd name="f83" fmla="val 1147857"/>
              <a:gd name="f84" fmla="val 2444553"/>
              <a:gd name="f85" fmla="val 1654853"/>
              <a:gd name="f86" fmla="val 2492906"/>
              <a:gd name="f87" fmla="val 1721679"/>
              <a:gd name="f88" fmla="val 2800482"/>
              <a:gd name="f89" fmla="val 2144546"/>
              <a:gd name="f90" fmla="val 3183153"/>
              <a:gd name="f91" fmla="val 2116208"/>
              <a:gd name="f92" fmla="val 3673561"/>
              <a:gd name="f93" fmla="val 2080541"/>
              <a:gd name="f94" fmla="val 3723222"/>
              <a:gd name="f95" fmla="val 1441614"/>
              <a:gd name="f96" fmla="val 4288384"/>
              <a:gd name="f97" fmla="val 1291908"/>
              <a:gd name="f98" fmla="val 4689065"/>
              <a:gd name="f99" fmla="val 1185875"/>
              <a:gd name="f100" fmla="val 5207943"/>
              <a:gd name="f101" fmla="val 1366633"/>
              <a:gd name="f102" fmla="val 5472602"/>
              <a:gd name="f103" fmla="val 1697818"/>
              <a:gd name="f104" fmla="val 5891294"/>
              <a:gd name="f105" fmla="val 2221754"/>
              <a:gd name="f106" fmla="val 5408012"/>
              <a:gd name="f107" fmla="val 2790179"/>
              <a:gd name="f108" fmla="val 5844697"/>
              <a:gd name="f109" fmla="val 3444791"/>
              <a:gd name="f110" fmla="val 6149900"/>
              <a:gd name="f111" fmla="val 3902467"/>
              <a:gd name="f112" fmla="val 6672672"/>
              <a:gd name="f113" fmla="val 4053594"/>
              <a:gd name="f114" fmla="val 6715674"/>
              <a:gd name="f115" fmla="val 4065208"/>
              <a:gd name="f116" fmla="val 7326423"/>
              <a:gd name="f117" fmla="val 4232519"/>
              <a:gd name="f118" fmla="val 7677158"/>
              <a:gd name="f119" fmla="val 3817020"/>
              <a:gd name="f120" fmla="val 8130429"/>
              <a:gd name="f121" fmla="val 4101787"/>
              <a:gd name="f122" fmla="val 8226340"/>
              <a:gd name="f123" fmla="val 4161985"/>
              <a:gd name="f124" fmla="val 8536372"/>
              <a:gd name="f125" fmla="val 4356819"/>
              <a:gd name="f126" fmla="val 8624630"/>
              <a:gd name="f127" fmla="val 4686202"/>
              <a:gd name="f128" fmla="val 8623843"/>
              <a:gd name="f129" fmla="val 4685749"/>
              <a:gd name="f130" fmla="val 8636924"/>
              <a:gd name="f131" fmla="val 4734567"/>
              <a:gd name="f132" fmla="val 8644635"/>
              <a:gd name="f133" fmla="val 4784678"/>
              <a:gd name="f134" fmla="val 8646859"/>
              <a:gd name="f135" fmla="val 4835156"/>
              <a:gd name="f136" fmla="val 8662596"/>
              <a:gd name="f137" fmla="val 5196604"/>
              <a:gd name="f138" fmla="val 8398383"/>
              <a:gd name="f139" fmla="val 5562326"/>
              <a:gd name="f140" fmla="val 8079403"/>
              <a:gd name="f141" fmla="val 5661624"/>
              <a:gd name="f142" fmla="val 7649807"/>
              <a:gd name="f143" fmla="val 5795217"/>
              <a:gd name="f144" fmla="val 7430996"/>
              <a:gd name="f145" fmla="val 5350293"/>
              <a:gd name="f146" fmla="val 6833105"/>
              <a:gd name="f147" fmla="val 5397208"/>
              <a:gd name="f148" fmla="val 6519033"/>
              <a:gd name="f149" fmla="val 5421527"/>
              <a:gd name="f150" fmla="val 6056658"/>
              <a:gd name="f151" fmla="val 5595550"/>
              <a:gd name="f152" fmla="val 5900832"/>
              <a:gd name="f153" fmla="val 5944462"/>
              <a:gd name="f154" fmla="val 5770548"/>
              <a:gd name="f155" fmla="val 6236600"/>
              <a:gd name="f156" fmla="val 5916359"/>
              <a:gd name="f157" fmla="val 6515160"/>
              <a:gd name="f158" fmla="val 6067212"/>
              <a:gd name="f159" fmla="val 6811916"/>
              <a:gd name="f160" fmla="val 6089565"/>
              <a:gd name="f161" fmla="val 2181377"/>
              <a:gd name="f162" fmla="val 73069"/>
              <a:gd name="f163" fmla="val 2215839"/>
              <a:gd name="f164" fmla="val 165116"/>
              <a:gd name="f165" fmla="val 2251829"/>
              <a:gd name="f166" fmla="val 254486"/>
              <a:gd name="f167" fmla="val 2263171"/>
              <a:gd name="f168" fmla="val 335445"/>
              <a:gd name="f169" fmla="val 2237140"/>
              <a:gd name="f170" fmla="val 594718"/>
              <a:gd name="f171" fmla="val 2153707"/>
              <a:gd name="f172" fmla="val 688441"/>
              <a:gd name="f173" fmla="val 1733807"/>
              <a:gd name="f174" fmla="val 752878"/>
              <a:gd name="f175" fmla="val 1445285"/>
              <a:gd name="f176" fmla="val 925059"/>
              <a:gd name="f177" fmla="val 674068"/>
              <a:gd name="f178" fmla="val 975076"/>
              <a:gd name="f179" fmla="val 456292"/>
              <a:gd name="f180" fmla="val 1202551"/>
              <a:gd name="f181" fmla="val 314229"/>
              <a:gd name="f182" fmla="val 1287853"/>
              <a:gd name="f183" fmla="val 260956"/>
              <a:gd name="f184" fmla="val 1394302"/>
              <a:gd name="f185" fmla="val 232308"/>
              <a:gd name="f186" fmla="val 3142509"/>
              <a:gd name="f187" fmla="val 68854"/>
              <a:gd name="f188" fmla="val 3275474"/>
              <a:gd name="f189" fmla="val 52467"/>
              <a:gd name="f190" fmla="val 3407455"/>
              <a:gd name="f191" fmla="val 106339"/>
              <a:gd name="f192" fmla="val 3490978"/>
              <a:gd name="f193" fmla="val 211117"/>
              <a:gd name="f194" fmla="val 3535271"/>
              <a:gd name="f195" fmla="val 266744"/>
              <a:gd name="f196" fmla="val 3563404"/>
              <a:gd name="f197" fmla="val 333535"/>
              <a:gd name="f198" fmla="val 3572083"/>
              <a:gd name="f199" fmla="val 404131"/>
              <a:gd name="f200" fmla="val 3598092"/>
              <a:gd name="f201" fmla="val 615337"/>
              <a:gd name="f202" fmla="val 3448040"/>
              <a:gd name="f203" fmla="val 807648"/>
              <a:gd name="f204" fmla="val 3236814"/>
              <a:gd name="f205" fmla="val 833688"/>
              <a:gd name="f206" fmla="val 3025594"/>
              <a:gd name="f207" fmla="val 859741"/>
              <a:gd name="f208" fmla="val 2833255"/>
              <a:gd name="f209" fmla="val 709631"/>
              <a:gd name="f210" fmla="val 2807245"/>
              <a:gd name="f211" fmla="val 498425"/>
              <a:gd name="f212" fmla="val 2781232"/>
              <a:gd name="f213" fmla="val 287207"/>
              <a:gd name="f214" fmla="val 2931283"/>
              <a:gd name="f215" fmla="val 94896"/>
              <a:gd name="f216" fmla="val 39858"/>
              <a:gd name="f217" fmla="val 65022"/>
              <a:gd name="f218" fmla="val 5834"/>
              <a:gd name="f219" fmla="val 191545"/>
              <a:gd name="f220" fmla="val 45606"/>
              <a:gd name="f221" fmla="val 305874"/>
              <a:gd name="f222" fmla="val 124173"/>
              <a:gd name="f223" fmla="val 389258"/>
              <a:gd name="f224" fmla="val 235630"/>
              <a:gd name="f225" fmla="val 430983"/>
              <a:gd name="f226" fmla="val 291600"/>
              <a:gd name="f227" fmla="val 463360"/>
              <a:gd name="f228" fmla="val 353876"/>
              <a:gd name="f229" fmla="val 485484"/>
              <a:gd name="f230" fmla="val 420070"/>
              <a:gd name="f231" fmla="val 597711"/>
              <a:gd name="f232" fmla="val 759508"/>
              <a:gd name="f233" fmla="val 413661"/>
              <a:gd name="f234" fmla="val 1125662"/>
              <a:gd name="f235" fmla="val 74229"/>
              <a:gd name="f236" fmla="val 1237955"/>
              <a:gd name="f237" fmla="val 1254477"/>
              <a:gd name="f238" fmla="+- 0 0 -90"/>
              <a:gd name="f239" fmla="*/ f3 1 9263816"/>
              <a:gd name="f240" fmla="*/ f4 1 6858000"/>
              <a:gd name="f241" fmla="val f5"/>
              <a:gd name="f242" fmla="val f6"/>
              <a:gd name="f243" fmla="val f7"/>
              <a:gd name="f244" fmla="*/ f238 f0 1"/>
              <a:gd name="f245" fmla="+- f243 0 f241"/>
              <a:gd name="f246" fmla="+- f242 0 f241"/>
              <a:gd name="f247" fmla="*/ f244 1 f2"/>
              <a:gd name="f248" fmla="*/ f246 1 9263816"/>
              <a:gd name="f249" fmla="*/ f245 1 6858000"/>
              <a:gd name="f250" fmla="*/ 8831314 f246 1"/>
              <a:gd name="f251" fmla="*/ 5943878 f245 1"/>
              <a:gd name="f252" fmla="*/ 9179783 f246 1"/>
              <a:gd name="f253" fmla="*/ 6086141 f245 1"/>
              <a:gd name="f254" fmla="*/ 9260887 f246 1"/>
              <a:gd name="f255" fmla="*/ 6279156 f245 1"/>
              <a:gd name="f256" fmla="*/ 8925621 f246 1"/>
              <a:gd name="f257" fmla="*/ 6708712 f245 1"/>
              <a:gd name="f258" fmla="*/ 8496050 f246 1"/>
              <a:gd name="f259" fmla="*/ 6373449 f245 1"/>
              <a:gd name="f260" fmla="*/ 7397485 f246 1"/>
              <a:gd name="f261" fmla="*/ 5931706 f245 1"/>
              <a:gd name="f262" fmla="*/ 7917779 f246 1"/>
              <a:gd name="f263" fmla="*/ 6191864 f245 1"/>
              <a:gd name="f264" fmla="*/ 8013467 f246 1"/>
              <a:gd name="f265" fmla="*/ 6375784 f245 1"/>
              <a:gd name="f266" fmla="*/ 8021879 f246 1"/>
              <a:gd name="f267" fmla="*/ 6753751 f245 1"/>
              <a:gd name="f268" fmla="*/ 7981316 f246 1"/>
              <a:gd name="f269" fmla="*/ 6858000 f245 1"/>
              <a:gd name="f270" fmla="*/ 6819486 f246 1"/>
              <a:gd name="f271" fmla="*/ 6785199 f246 1"/>
              <a:gd name="f272" fmla="*/ 6781101 f245 1"/>
              <a:gd name="f273" fmla="*/ 7196747 f246 1"/>
              <a:gd name="f274" fmla="*/ 5964309 f245 1"/>
              <a:gd name="f275" fmla="*/ 1505570 f246 1"/>
              <a:gd name="f276" fmla="*/ 227178 f245 1"/>
              <a:gd name="f277" fmla="*/ 2026489 f246 1"/>
              <a:gd name="f278" fmla="*/ 392370 f245 1"/>
              <a:gd name="f279" fmla="*/ 2444553 f246 1"/>
              <a:gd name="f280" fmla="*/ 1654853 f245 1"/>
              <a:gd name="f281" fmla="*/ 3183153 f246 1"/>
              <a:gd name="f282" fmla="*/ 2116208 f245 1"/>
              <a:gd name="f283" fmla="*/ 4288384 f246 1"/>
              <a:gd name="f284" fmla="*/ 1291908 f245 1"/>
              <a:gd name="f285" fmla="*/ 5472602 f246 1"/>
              <a:gd name="f286" fmla="*/ 1697818 f245 1"/>
              <a:gd name="f287" fmla="*/ 5844697 f246 1"/>
              <a:gd name="f288" fmla="*/ 3444791 f245 1"/>
              <a:gd name="f289" fmla="*/ 6715674 f246 1"/>
              <a:gd name="f290" fmla="*/ 4065208 f245 1"/>
              <a:gd name="f291" fmla="*/ 8130429 f246 1"/>
              <a:gd name="f292" fmla="*/ 4101787 f245 1"/>
              <a:gd name="f293" fmla="*/ 8624630 f246 1"/>
              <a:gd name="f294" fmla="*/ 4686202 f245 1"/>
              <a:gd name="f295" fmla="*/ 8623843 f246 1"/>
              <a:gd name="f296" fmla="*/ 4685749 f245 1"/>
              <a:gd name="f297" fmla="*/ 8646859 f246 1"/>
              <a:gd name="f298" fmla="*/ 4835156 f245 1"/>
              <a:gd name="f299" fmla="*/ 8079403 f246 1"/>
              <a:gd name="f300" fmla="*/ 5661624 f245 1"/>
              <a:gd name="f301" fmla="*/ 6833105 f246 1"/>
              <a:gd name="f302" fmla="*/ 5397208 f245 1"/>
              <a:gd name="f303" fmla="*/ 5900832 f246 1"/>
              <a:gd name="f304" fmla="*/ 5944462 f245 1"/>
              <a:gd name="f305" fmla="*/ 6067212 f246 1"/>
              <a:gd name="f306" fmla="*/ 6811916 f245 1"/>
              <a:gd name="f307" fmla="*/ 6089565 f246 1"/>
              <a:gd name="f308" fmla="*/ 0 f246 1"/>
              <a:gd name="f309" fmla="*/ 2181377 f245 1"/>
              <a:gd name="f310" fmla="*/ 73069 f246 1"/>
              <a:gd name="f311" fmla="*/ 2215839 f245 1"/>
              <a:gd name="f312" fmla="*/ 335445 f246 1"/>
              <a:gd name="f313" fmla="*/ 2237140 f245 1"/>
              <a:gd name="f314" fmla="*/ 752878 f246 1"/>
              <a:gd name="f315" fmla="*/ 1445285 f245 1"/>
              <a:gd name="f316" fmla="*/ 1202551 f246 1"/>
              <a:gd name="f317" fmla="*/ 314229 f245 1"/>
              <a:gd name="f318" fmla="*/ 3142509 f246 1"/>
              <a:gd name="f319" fmla="*/ 68854 f245 1"/>
              <a:gd name="f320" fmla="*/ 3490978 f246 1"/>
              <a:gd name="f321" fmla="*/ 211117 f245 1"/>
              <a:gd name="f322" fmla="*/ 3572083 f246 1"/>
              <a:gd name="f323" fmla="*/ 404131 f245 1"/>
              <a:gd name="f324" fmla="*/ 3236814 f246 1"/>
              <a:gd name="f325" fmla="*/ 833688 f245 1"/>
              <a:gd name="f326" fmla="*/ 2807245 f246 1"/>
              <a:gd name="f327" fmla="*/ 498425 f245 1"/>
              <a:gd name="f328" fmla="*/ 0 f245 1"/>
              <a:gd name="f329" fmla="*/ 39858 f246 1"/>
              <a:gd name="f330" fmla="*/ 65022 f246 1"/>
              <a:gd name="f331" fmla="*/ 5834 f245 1"/>
              <a:gd name="f332" fmla="*/ 389258 f246 1"/>
              <a:gd name="f333" fmla="*/ 235630 f245 1"/>
              <a:gd name="f334" fmla="*/ 485484 f246 1"/>
              <a:gd name="f335" fmla="*/ 420070 f245 1"/>
              <a:gd name="f336" fmla="*/ 74229 f246 1"/>
              <a:gd name="f337" fmla="*/ 1237955 f245 1"/>
              <a:gd name="f338" fmla="*/ 1254477 f245 1"/>
              <a:gd name="f339" fmla="+- f247 0 f1"/>
              <a:gd name="f340" fmla="*/ f250 1 9263816"/>
              <a:gd name="f341" fmla="*/ f251 1 6858000"/>
              <a:gd name="f342" fmla="*/ f252 1 9263816"/>
              <a:gd name="f343" fmla="*/ f253 1 6858000"/>
              <a:gd name="f344" fmla="*/ f254 1 9263816"/>
              <a:gd name="f345" fmla="*/ f255 1 6858000"/>
              <a:gd name="f346" fmla="*/ f256 1 9263816"/>
              <a:gd name="f347" fmla="*/ f257 1 6858000"/>
              <a:gd name="f348" fmla="*/ f258 1 9263816"/>
              <a:gd name="f349" fmla="*/ f259 1 6858000"/>
              <a:gd name="f350" fmla="*/ f260 1 9263816"/>
              <a:gd name="f351" fmla="*/ f261 1 6858000"/>
              <a:gd name="f352" fmla="*/ f262 1 9263816"/>
              <a:gd name="f353" fmla="*/ f263 1 6858000"/>
              <a:gd name="f354" fmla="*/ f264 1 9263816"/>
              <a:gd name="f355" fmla="*/ f265 1 6858000"/>
              <a:gd name="f356" fmla="*/ f266 1 9263816"/>
              <a:gd name="f357" fmla="*/ f267 1 6858000"/>
              <a:gd name="f358" fmla="*/ f268 1 9263816"/>
              <a:gd name="f359" fmla="*/ f269 1 6858000"/>
              <a:gd name="f360" fmla="*/ f270 1 9263816"/>
              <a:gd name="f361" fmla="*/ f271 1 9263816"/>
              <a:gd name="f362" fmla="*/ f272 1 6858000"/>
              <a:gd name="f363" fmla="*/ f273 1 9263816"/>
              <a:gd name="f364" fmla="*/ f274 1 6858000"/>
              <a:gd name="f365" fmla="*/ f275 1 9263816"/>
              <a:gd name="f366" fmla="*/ f276 1 6858000"/>
              <a:gd name="f367" fmla="*/ f277 1 9263816"/>
              <a:gd name="f368" fmla="*/ f278 1 6858000"/>
              <a:gd name="f369" fmla="*/ f279 1 9263816"/>
              <a:gd name="f370" fmla="*/ f280 1 6858000"/>
              <a:gd name="f371" fmla="*/ f281 1 9263816"/>
              <a:gd name="f372" fmla="*/ f282 1 6858000"/>
              <a:gd name="f373" fmla="*/ f283 1 9263816"/>
              <a:gd name="f374" fmla="*/ f284 1 6858000"/>
              <a:gd name="f375" fmla="*/ f285 1 9263816"/>
              <a:gd name="f376" fmla="*/ f286 1 6858000"/>
              <a:gd name="f377" fmla="*/ f287 1 9263816"/>
              <a:gd name="f378" fmla="*/ f288 1 6858000"/>
              <a:gd name="f379" fmla="*/ f289 1 9263816"/>
              <a:gd name="f380" fmla="*/ f290 1 6858000"/>
              <a:gd name="f381" fmla="*/ f291 1 9263816"/>
              <a:gd name="f382" fmla="*/ f292 1 6858000"/>
              <a:gd name="f383" fmla="*/ f293 1 9263816"/>
              <a:gd name="f384" fmla="*/ f294 1 6858000"/>
              <a:gd name="f385" fmla="*/ f295 1 9263816"/>
              <a:gd name="f386" fmla="*/ f296 1 6858000"/>
              <a:gd name="f387" fmla="*/ f297 1 9263816"/>
              <a:gd name="f388" fmla="*/ f298 1 6858000"/>
              <a:gd name="f389" fmla="*/ f299 1 9263816"/>
              <a:gd name="f390" fmla="*/ f300 1 6858000"/>
              <a:gd name="f391" fmla="*/ f301 1 9263816"/>
              <a:gd name="f392" fmla="*/ f302 1 6858000"/>
              <a:gd name="f393" fmla="*/ f303 1 9263816"/>
              <a:gd name="f394" fmla="*/ f304 1 6858000"/>
              <a:gd name="f395" fmla="*/ f305 1 9263816"/>
              <a:gd name="f396" fmla="*/ f306 1 6858000"/>
              <a:gd name="f397" fmla="*/ f307 1 9263816"/>
              <a:gd name="f398" fmla="*/ f308 1 9263816"/>
              <a:gd name="f399" fmla="*/ f309 1 6858000"/>
              <a:gd name="f400" fmla="*/ f310 1 9263816"/>
              <a:gd name="f401" fmla="*/ f311 1 6858000"/>
              <a:gd name="f402" fmla="*/ f312 1 9263816"/>
              <a:gd name="f403" fmla="*/ f313 1 6858000"/>
              <a:gd name="f404" fmla="*/ f314 1 9263816"/>
              <a:gd name="f405" fmla="*/ f315 1 6858000"/>
              <a:gd name="f406" fmla="*/ f316 1 9263816"/>
              <a:gd name="f407" fmla="*/ f317 1 6858000"/>
              <a:gd name="f408" fmla="*/ f318 1 9263816"/>
              <a:gd name="f409" fmla="*/ f319 1 6858000"/>
              <a:gd name="f410" fmla="*/ f320 1 9263816"/>
              <a:gd name="f411" fmla="*/ f321 1 6858000"/>
              <a:gd name="f412" fmla="*/ f322 1 9263816"/>
              <a:gd name="f413" fmla="*/ f323 1 6858000"/>
              <a:gd name="f414" fmla="*/ f324 1 9263816"/>
              <a:gd name="f415" fmla="*/ f325 1 6858000"/>
              <a:gd name="f416" fmla="*/ f326 1 9263816"/>
              <a:gd name="f417" fmla="*/ f327 1 6858000"/>
              <a:gd name="f418" fmla="*/ f328 1 6858000"/>
              <a:gd name="f419" fmla="*/ f329 1 9263816"/>
              <a:gd name="f420" fmla="*/ f330 1 9263816"/>
              <a:gd name="f421" fmla="*/ f331 1 6858000"/>
              <a:gd name="f422" fmla="*/ f332 1 9263816"/>
              <a:gd name="f423" fmla="*/ f333 1 6858000"/>
              <a:gd name="f424" fmla="*/ f334 1 9263816"/>
              <a:gd name="f425" fmla="*/ f335 1 6858000"/>
              <a:gd name="f426" fmla="*/ f336 1 9263816"/>
              <a:gd name="f427" fmla="*/ f337 1 6858000"/>
              <a:gd name="f428" fmla="*/ f338 1 6858000"/>
              <a:gd name="f429" fmla="*/ f241 1 f248"/>
              <a:gd name="f430" fmla="*/ f242 1 f248"/>
              <a:gd name="f431" fmla="*/ f241 1 f249"/>
              <a:gd name="f432" fmla="*/ f243 1 f249"/>
              <a:gd name="f433" fmla="*/ f340 1 f248"/>
              <a:gd name="f434" fmla="*/ f341 1 f249"/>
              <a:gd name="f435" fmla="*/ f342 1 f248"/>
              <a:gd name="f436" fmla="*/ f343 1 f249"/>
              <a:gd name="f437" fmla="*/ f344 1 f248"/>
              <a:gd name="f438" fmla="*/ f345 1 f249"/>
              <a:gd name="f439" fmla="*/ f346 1 f248"/>
              <a:gd name="f440" fmla="*/ f347 1 f249"/>
              <a:gd name="f441" fmla="*/ f348 1 f248"/>
              <a:gd name="f442" fmla="*/ f349 1 f249"/>
              <a:gd name="f443" fmla="*/ f350 1 f248"/>
              <a:gd name="f444" fmla="*/ f351 1 f249"/>
              <a:gd name="f445" fmla="*/ f352 1 f248"/>
              <a:gd name="f446" fmla="*/ f353 1 f249"/>
              <a:gd name="f447" fmla="*/ f354 1 f248"/>
              <a:gd name="f448" fmla="*/ f355 1 f249"/>
              <a:gd name="f449" fmla="*/ f356 1 f248"/>
              <a:gd name="f450" fmla="*/ f357 1 f249"/>
              <a:gd name="f451" fmla="*/ f358 1 f248"/>
              <a:gd name="f452" fmla="*/ f359 1 f249"/>
              <a:gd name="f453" fmla="*/ f360 1 f248"/>
              <a:gd name="f454" fmla="*/ f361 1 f248"/>
              <a:gd name="f455" fmla="*/ f362 1 f249"/>
              <a:gd name="f456" fmla="*/ f363 1 f248"/>
              <a:gd name="f457" fmla="*/ f364 1 f249"/>
              <a:gd name="f458" fmla="*/ f365 1 f248"/>
              <a:gd name="f459" fmla="*/ f366 1 f249"/>
              <a:gd name="f460" fmla="*/ f367 1 f248"/>
              <a:gd name="f461" fmla="*/ f368 1 f249"/>
              <a:gd name="f462" fmla="*/ f369 1 f248"/>
              <a:gd name="f463" fmla="*/ f370 1 f249"/>
              <a:gd name="f464" fmla="*/ f371 1 f248"/>
              <a:gd name="f465" fmla="*/ f372 1 f249"/>
              <a:gd name="f466" fmla="*/ f373 1 f248"/>
              <a:gd name="f467" fmla="*/ f374 1 f249"/>
              <a:gd name="f468" fmla="*/ f375 1 f248"/>
              <a:gd name="f469" fmla="*/ f376 1 f249"/>
              <a:gd name="f470" fmla="*/ f377 1 f248"/>
              <a:gd name="f471" fmla="*/ f378 1 f249"/>
              <a:gd name="f472" fmla="*/ f379 1 f248"/>
              <a:gd name="f473" fmla="*/ f380 1 f249"/>
              <a:gd name="f474" fmla="*/ f381 1 f248"/>
              <a:gd name="f475" fmla="*/ f382 1 f249"/>
              <a:gd name="f476" fmla="*/ f383 1 f248"/>
              <a:gd name="f477" fmla="*/ f384 1 f249"/>
              <a:gd name="f478" fmla="*/ f385 1 f248"/>
              <a:gd name="f479" fmla="*/ f386 1 f249"/>
              <a:gd name="f480" fmla="*/ f387 1 f248"/>
              <a:gd name="f481" fmla="*/ f388 1 f249"/>
              <a:gd name="f482" fmla="*/ f389 1 f248"/>
              <a:gd name="f483" fmla="*/ f390 1 f249"/>
              <a:gd name="f484" fmla="*/ f391 1 f248"/>
              <a:gd name="f485" fmla="*/ f392 1 f249"/>
              <a:gd name="f486" fmla="*/ f393 1 f248"/>
              <a:gd name="f487" fmla="*/ f394 1 f249"/>
              <a:gd name="f488" fmla="*/ f395 1 f248"/>
              <a:gd name="f489" fmla="*/ f396 1 f249"/>
              <a:gd name="f490" fmla="*/ f397 1 f248"/>
              <a:gd name="f491" fmla="*/ f398 1 f248"/>
              <a:gd name="f492" fmla="*/ f399 1 f249"/>
              <a:gd name="f493" fmla="*/ f400 1 f248"/>
              <a:gd name="f494" fmla="*/ f401 1 f249"/>
              <a:gd name="f495" fmla="*/ f402 1 f248"/>
              <a:gd name="f496" fmla="*/ f403 1 f249"/>
              <a:gd name="f497" fmla="*/ f404 1 f248"/>
              <a:gd name="f498" fmla="*/ f405 1 f249"/>
              <a:gd name="f499" fmla="*/ f406 1 f248"/>
              <a:gd name="f500" fmla="*/ f407 1 f249"/>
              <a:gd name="f501" fmla="*/ f408 1 f248"/>
              <a:gd name="f502" fmla="*/ f409 1 f249"/>
              <a:gd name="f503" fmla="*/ f410 1 f248"/>
              <a:gd name="f504" fmla="*/ f411 1 f249"/>
              <a:gd name="f505" fmla="*/ f412 1 f248"/>
              <a:gd name="f506" fmla="*/ f413 1 f249"/>
              <a:gd name="f507" fmla="*/ f414 1 f248"/>
              <a:gd name="f508" fmla="*/ f415 1 f249"/>
              <a:gd name="f509" fmla="*/ f416 1 f248"/>
              <a:gd name="f510" fmla="*/ f417 1 f249"/>
              <a:gd name="f511" fmla="*/ f418 1 f249"/>
              <a:gd name="f512" fmla="*/ f419 1 f248"/>
              <a:gd name="f513" fmla="*/ f420 1 f248"/>
              <a:gd name="f514" fmla="*/ f421 1 f249"/>
              <a:gd name="f515" fmla="*/ f422 1 f248"/>
              <a:gd name="f516" fmla="*/ f423 1 f249"/>
              <a:gd name="f517" fmla="*/ f424 1 f248"/>
              <a:gd name="f518" fmla="*/ f425 1 f249"/>
              <a:gd name="f519" fmla="*/ f426 1 f248"/>
              <a:gd name="f520" fmla="*/ f427 1 f249"/>
              <a:gd name="f521" fmla="*/ f428 1 f249"/>
              <a:gd name="f522" fmla="*/ f429 f239 1"/>
              <a:gd name="f523" fmla="*/ f430 f239 1"/>
              <a:gd name="f524" fmla="*/ f432 f240 1"/>
              <a:gd name="f525" fmla="*/ f431 f240 1"/>
              <a:gd name="f526" fmla="*/ f433 f239 1"/>
              <a:gd name="f527" fmla="*/ f434 f240 1"/>
              <a:gd name="f528" fmla="*/ f435 f239 1"/>
              <a:gd name="f529" fmla="*/ f436 f240 1"/>
              <a:gd name="f530" fmla="*/ f437 f239 1"/>
              <a:gd name="f531" fmla="*/ f438 f240 1"/>
              <a:gd name="f532" fmla="*/ f439 f239 1"/>
              <a:gd name="f533" fmla="*/ f440 f240 1"/>
              <a:gd name="f534" fmla="*/ f441 f239 1"/>
              <a:gd name="f535" fmla="*/ f442 f240 1"/>
              <a:gd name="f536" fmla="*/ f443 f239 1"/>
              <a:gd name="f537" fmla="*/ f444 f240 1"/>
              <a:gd name="f538" fmla="*/ f445 f239 1"/>
              <a:gd name="f539" fmla="*/ f446 f240 1"/>
              <a:gd name="f540" fmla="*/ f447 f239 1"/>
              <a:gd name="f541" fmla="*/ f448 f240 1"/>
              <a:gd name="f542" fmla="*/ f449 f239 1"/>
              <a:gd name="f543" fmla="*/ f450 f240 1"/>
              <a:gd name="f544" fmla="*/ f451 f239 1"/>
              <a:gd name="f545" fmla="*/ f452 f240 1"/>
              <a:gd name="f546" fmla="*/ f453 f239 1"/>
              <a:gd name="f547" fmla="*/ f454 f239 1"/>
              <a:gd name="f548" fmla="*/ f455 f240 1"/>
              <a:gd name="f549" fmla="*/ f456 f239 1"/>
              <a:gd name="f550" fmla="*/ f457 f240 1"/>
              <a:gd name="f551" fmla="*/ f458 f239 1"/>
              <a:gd name="f552" fmla="*/ f459 f240 1"/>
              <a:gd name="f553" fmla="*/ f460 f239 1"/>
              <a:gd name="f554" fmla="*/ f461 f240 1"/>
              <a:gd name="f555" fmla="*/ f462 f239 1"/>
              <a:gd name="f556" fmla="*/ f463 f240 1"/>
              <a:gd name="f557" fmla="*/ f464 f239 1"/>
              <a:gd name="f558" fmla="*/ f465 f240 1"/>
              <a:gd name="f559" fmla="*/ f466 f239 1"/>
              <a:gd name="f560" fmla="*/ f467 f240 1"/>
              <a:gd name="f561" fmla="*/ f468 f239 1"/>
              <a:gd name="f562" fmla="*/ f469 f240 1"/>
              <a:gd name="f563" fmla="*/ f470 f239 1"/>
              <a:gd name="f564" fmla="*/ f471 f240 1"/>
              <a:gd name="f565" fmla="*/ f472 f239 1"/>
              <a:gd name="f566" fmla="*/ f473 f240 1"/>
              <a:gd name="f567" fmla="*/ f474 f239 1"/>
              <a:gd name="f568" fmla="*/ f475 f240 1"/>
              <a:gd name="f569" fmla="*/ f476 f239 1"/>
              <a:gd name="f570" fmla="*/ f477 f240 1"/>
              <a:gd name="f571" fmla="*/ f478 f239 1"/>
              <a:gd name="f572" fmla="*/ f479 f240 1"/>
              <a:gd name="f573" fmla="*/ f480 f239 1"/>
              <a:gd name="f574" fmla="*/ f481 f240 1"/>
              <a:gd name="f575" fmla="*/ f482 f239 1"/>
              <a:gd name="f576" fmla="*/ f483 f240 1"/>
              <a:gd name="f577" fmla="*/ f484 f239 1"/>
              <a:gd name="f578" fmla="*/ f485 f240 1"/>
              <a:gd name="f579" fmla="*/ f486 f239 1"/>
              <a:gd name="f580" fmla="*/ f487 f240 1"/>
              <a:gd name="f581" fmla="*/ f488 f239 1"/>
              <a:gd name="f582" fmla="*/ f489 f240 1"/>
              <a:gd name="f583" fmla="*/ f490 f239 1"/>
              <a:gd name="f584" fmla="*/ f491 f239 1"/>
              <a:gd name="f585" fmla="*/ f492 f240 1"/>
              <a:gd name="f586" fmla="*/ f493 f239 1"/>
              <a:gd name="f587" fmla="*/ f494 f240 1"/>
              <a:gd name="f588" fmla="*/ f495 f239 1"/>
              <a:gd name="f589" fmla="*/ f496 f240 1"/>
              <a:gd name="f590" fmla="*/ f497 f239 1"/>
              <a:gd name="f591" fmla="*/ f498 f240 1"/>
              <a:gd name="f592" fmla="*/ f499 f239 1"/>
              <a:gd name="f593" fmla="*/ f500 f240 1"/>
              <a:gd name="f594" fmla="*/ f501 f239 1"/>
              <a:gd name="f595" fmla="*/ f502 f240 1"/>
              <a:gd name="f596" fmla="*/ f503 f239 1"/>
              <a:gd name="f597" fmla="*/ f504 f240 1"/>
              <a:gd name="f598" fmla="*/ f505 f239 1"/>
              <a:gd name="f599" fmla="*/ f506 f240 1"/>
              <a:gd name="f600" fmla="*/ f507 f239 1"/>
              <a:gd name="f601" fmla="*/ f508 f240 1"/>
              <a:gd name="f602" fmla="*/ f509 f239 1"/>
              <a:gd name="f603" fmla="*/ f510 f240 1"/>
              <a:gd name="f604" fmla="*/ f511 f240 1"/>
              <a:gd name="f605" fmla="*/ f512 f239 1"/>
              <a:gd name="f606" fmla="*/ f513 f239 1"/>
              <a:gd name="f607" fmla="*/ f514 f240 1"/>
              <a:gd name="f608" fmla="*/ f515 f239 1"/>
              <a:gd name="f609" fmla="*/ f516 f240 1"/>
              <a:gd name="f610" fmla="*/ f517 f239 1"/>
              <a:gd name="f611" fmla="*/ f518 f240 1"/>
              <a:gd name="f612" fmla="*/ f519 f239 1"/>
              <a:gd name="f613" fmla="*/ f520 f240 1"/>
              <a:gd name="f614" fmla="*/ f521 f2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9">
                <a:pos x="f526" y="f527"/>
              </a:cxn>
              <a:cxn ang="f339">
                <a:pos x="f528" y="f529"/>
              </a:cxn>
              <a:cxn ang="f339">
                <a:pos x="f530" y="f531"/>
              </a:cxn>
              <a:cxn ang="f339">
                <a:pos x="f532" y="f533"/>
              </a:cxn>
              <a:cxn ang="f339">
                <a:pos x="f534" y="f535"/>
              </a:cxn>
              <a:cxn ang="f339">
                <a:pos x="f526" y="f527"/>
              </a:cxn>
              <a:cxn ang="f339">
                <a:pos x="f536" y="f537"/>
              </a:cxn>
              <a:cxn ang="f339">
                <a:pos x="f538" y="f539"/>
              </a:cxn>
              <a:cxn ang="f339">
                <a:pos x="f540" y="f541"/>
              </a:cxn>
              <a:cxn ang="f339">
                <a:pos x="f542" y="f543"/>
              </a:cxn>
              <a:cxn ang="f339">
                <a:pos x="f544" y="f545"/>
              </a:cxn>
              <a:cxn ang="f339">
                <a:pos x="f546" y="f545"/>
              </a:cxn>
              <a:cxn ang="f339">
                <a:pos x="f547" y="f548"/>
              </a:cxn>
              <a:cxn ang="f339">
                <a:pos x="f549" y="f550"/>
              </a:cxn>
              <a:cxn ang="f339">
                <a:pos x="f536" y="f537"/>
              </a:cxn>
              <a:cxn ang="f339">
                <a:pos x="f551" y="f552"/>
              </a:cxn>
              <a:cxn ang="f339">
                <a:pos x="f553" y="f554"/>
              </a:cxn>
              <a:cxn ang="f339">
                <a:pos x="f555" y="f556"/>
              </a:cxn>
              <a:cxn ang="f339">
                <a:pos x="f557" y="f558"/>
              </a:cxn>
              <a:cxn ang="f339">
                <a:pos x="f559" y="f560"/>
              </a:cxn>
              <a:cxn ang="f339">
                <a:pos x="f561" y="f562"/>
              </a:cxn>
              <a:cxn ang="f339">
                <a:pos x="f563" y="f564"/>
              </a:cxn>
              <a:cxn ang="f339">
                <a:pos x="f565" y="f566"/>
              </a:cxn>
              <a:cxn ang="f339">
                <a:pos x="f567" y="f568"/>
              </a:cxn>
              <a:cxn ang="f339">
                <a:pos x="f569" y="f570"/>
              </a:cxn>
              <a:cxn ang="f339">
                <a:pos x="f571" y="f572"/>
              </a:cxn>
              <a:cxn ang="f339">
                <a:pos x="f573" y="f574"/>
              </a:cxn>
              <a:cxn ang="f339">
                <a:pos x="f575" y="f576"/>
              </a:cxn>
              <a:cxn ang="f339">
                <a:pos x="f577" y="f578"/>
              </a:cxn>
              <a:cxn ang="f339">
                <a:pos x="f579" y="f580"/>
              </a:cxn>
              <a:cxn ang="f339">
                <a:pos x="f581" y="f582"/>
              </a:cxn>
              <a:cxn ang="f339">
                <a:pos x="f583" y="f545"/>
              </a:cxn>
              <a:cxn ang="f339">
                <a:pos x="f584" y="f545"/>
              </a:cxn>
              <a:cxn ang="f339">
                <a:pos x="f584" y="f585"/>
              </a:cxn>
              <a:cxn ang="f339">
                <a:pos x="f586" y="f587"/>
              </a:cxn>
              <a:cxn ang="f339">
                <a:pos x="f588" y="f589"/>
              </a:cxn>
              <a:cxn ang="f339">
                <a:pos x="f590" y="f591"/>
              </a:cxn>
              <a:cxn ang="f339">
                <a:pos x="f592" y="f593"/>
              </a:cxn>
              <a:cxn ang="f339">
                <a:pos x="f551" y="f552"/>
              </a:cxn>
              <a:cxn ang="f339">
                <a:pos x="f594" y="f595"/>
              </a:cxn>
              <a:cxn ang="f339">
                <a:pos x="f596" y="f597"/>
              </a:cxn>
              <a:cxn ang="f339">
                <a:pos x="f598" y="f599"/>
              </a:cxn>
              <a:cxn ang="f339">
                <a:pos x="f600" y="f601"/>
              </a:cxn>
              <a:cxn ang="f339">
                <a:pos x="f602" y="f603"/>
              </a:cxn>
              <a:cxn ang="f339">
                <a:pos x="f594" y="f595"/>
              </a:cxn>
              <a:cxn ang="f339">
                <a:pos x="f584" y="f604"/>
              </a:cxn>
              <a:cxn ang="f339">
                <a:pos x="f605" y="f604"/>
              </a:cxn>
              <a:cxn ang="f339">
                <a:pos x="f606" y="f607"/>
              </a:cxn>
              <a:cxn ang="f339">
                <a:pos x="f608" y="f609"/>
              </a:cxn>
              <a:cxn ang="f339">
                <a:pos x="f610" y="f611"/>
              </a:cxn>
              <a:cxn ang="f339">
                <a:pos x="f612" y="f613"/>
              </a:cxn>
              <a:cxn ang="f339">
                <a:pos x="f584" y="f614"/>
              </a:cxn>
            </a:cxnLst>
            <a:rect l="f522" t="f525" r="f523" b="f524"/>
            <a:pathLst>
              <a:path w="9263816" h="685800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37"/>
                  <a:pt x="f8" y="f9"/>
                </a:cubicBezTo>
                <a:close/>
                <a:moveTo>
                  <a:pt x="f38" y="f39"/>
                </a:moveTo>
                <a:cubicBezTo>
                  <a:pt x="f40" y="f41"/>
                  <a:pt x="f42" y="f43"/>
                  <a:pt x="f44" y="f4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lnTo>
                  <a:pt x="f58" y="f7"/>
                </a:lnTo>
                <a:lnTo>
                  <a:pt x="f59" y="f7"/>
                </a:lnTo>
                <a:lnTo>
                  <a:pt x="f60" y="f61"/>
                </a:lnTo>
                <a:cubicBezTo>
                  <a:pt x="f62" y="f63"/>
                  <a:pt x="f64" y="f65"/>
                  <a:pt x="f66" y="f67"/>
                </a:cubicBezTo>
                <a:cubicBezTo>
                  <a:pt x="f68" y="f69"/>
                  <a:pt x="f70" y="f71"/>
                  <a:pt x="f38" y="f39"/>
                </a:cubicBezTo>
                <a:close/>
                <a:moveTo>
                  <a:pt x="f72" y="f73"/>
                </a:move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91"/>
                </a:cubicBezTo>
                <a:cubicBezTo>
                  <a:pt x="f92" y="f93"/>
                  <a:pt x="f94" y="f95"/>
                  <a:pt x="f96" y="f97"/>
                </a:cubicBezTo>
                <a:cubicBezTo>
                  <a:pt x="f98" y="f99"/>
                  <a:pt x="f100" y="f101"/>
                  <a:pt x="f102" y="f103"/>
                </a:cubicBezTo>
                <a:cubicBezTo>
                  <a:pt x="f104" y="f105"/>
                  <a:pt x="f106" y="f107"/>
                  <a:pt x="f108" y="f109"/>
                </a:cubicBezTo>
                <a:cubicBezTo>
                  <a:pt x="f110" y="f111"/>
                  <a:pt x="f112" y="f113"/>
                  <a:pt x="f114" y="f115"/>
                </a:cubicBezTo>
                <a:cubicBezTo>
                  <a:pt x="f116" y="f117"/>
                  <a:pt x="f118" y="f119"/>
                  <a:pt x="f120" y="f121"/>
                </a:cubicBezTo>
                <a:cubicBezTo>
                  <a:pt x="f122" y="f123"/>
                  <a:pt x="f124" y="f125"/>
                  <a:pt x="f126" y="f127"/>
                </a:cubicBezTo>
                <a:lnTo>
                  <a:pt x="f128" y="f129"/>
                </a:lnTo>
                <a:cubicBezTo>
                  <a:pt x="f130" y="f131"/>
                  <a:pt x="f132" y="f133"/>
                  <a:pt x="f134" y="f135"/>
                </a:cubicBezTo>
                <a:cubicBezTo>
                  <a:pt x="f136" y="f137"/>
                  <a:pt x="f138" y="f139"/>
                  <a:pt x="f140" y="f141"/>
                </a:cubicBezTo>
                <a:cubicBezTo>
                  <a:pt x="f142" y="f143"/>
                  <a:pt x="f144" y="f145"/>
                  <a:pt x="f146" y="f147"/>
                </a:cubicBezTo>
                <a:cubicBezTo>
                  <a:pt x="f148" y="f149"/>
                  <a:pt x="f150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lnTo>
                  <a:pt x="f160" y="f7"/>
                </a:lnTo>
                <a:lnTo>
                  <a:pt x="f5" y="f7"/>
                </a:lnTo>
                <a:lnTo>
                  <a:pt x="f5" y="f161"/>
                </a:lnTo>
                <a:lnTo>
                  <a:pt x="f162" y="f163"/>
                </a:lnTo>
                <a:cubicBezTo>
                  <a:pt x="f164" y="f165"/>
                  <a:pt x="f166" y="f167"/>
                  <a:pt x="f168" y="f169"/>
                </a:cubicBezTo>
                <a:cubicBezTo>
                  <a:pt x="f170" y="f171"/>
                  <a:pt x="f172" y="f173"/>
                  <a:pt x="f174" y="f175"/>
                </a:cubicBezTo>
                <a:cubicBezTo>
                  <a:pt x="f176" y="f177"/>
                  <a:pt x="f178" y="f179"/>
                  <a:pt x="f180" y="f181"/>
                </a:cubicBezTo>
                <a:cubicBezTo>
                  <a:pt x="f182" y="f183"/>
                  <a:pt x="f184" y="f185"/>
                  <a:pt x="f72" y="f73"/>
                </a:cubicBezTo>
                <a:close/>
                <a:moveTo>
                  <a:pt x="f186" y="f187"/>
                </a:moveTo>
                <a:cubicBezTo>
                  <a:pt x="f188" y="f189"/>
                  <a:pt x="f190" y="f191"/>
                  <a:pt x="f192" y="f193"/>
                </a:cubicBezTo>
                <a:cubicBezTo>
                  <a:pt x="f194" y="f195"/>
                  <a:pt x="f196" y="f197"/>
                  <a:pt x="f198" y="f199"/>
                </a:cubicBezTo>
                <a:cubicBezTo>
                  <a:pt x="f200" y="f201"/>
                  <a:pt x="f202" y="f203"/>
                  <a:pt x="f204" y="f205"/>
                </a:cubicBezTo>
                <a:cubicBezTo>
                  <a:pt x="f206" y="f207"/>
                  <a:pt x="f208" y="f209"/>
                  <a:pt x="f210" y="f211"/>
                </a:cubicBezTo>
                <a:cubicBezTo>
                  <a:pt x="f212" y="f213"/>
                  <a:pt x="f214" y="f215"/>
                  <a:pt x="f186" y="f187"/>
                </a:cubicBezTo>
                <a:close/>
                <a:moveTo>
                  <a:pt x="f5" y="f5"/>
                </a:moveTo>
                <a:lnTo>
                  <a:pt x="f216" y="f5"/>
                </a:lnTo>
                <a:lnTo>
                  <a:pt x="f217" y="f218"/>
                </a:lnTo>
                <a:cubicBezTo>
                  <a:pt x="f219" y="f220"/>
                  <a:pt x="f221" y="f222"/>
                  <a:pt x="f223" y="f224"/>
                </a:cubicBezTo>
                <a:cubicBezTo>
                  <a:pt x="f225" y="f226"/>
                  <a:pt x="f227" y="f228"/>
                  <a:pt x="f229" y="f230"/>
                </a:cubicBezTo>
                <a:cubicBezTo>
                  <a:pt x="f231" y="f232"/>
                  <a:pt x="f233" y="f234"/>
                  <a:pt x="f235" y="f236"/>
                </a:cubicBezTo>
                <a:lnTo>
                  <a:pt x="f5" y="f2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6DA01B8-09AA-CD22-23EA-16E2EA43854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12648" y="3322710"/>
            <a:ext cx="4970824" cy="2546283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E8051B3D-372B-B378-E39E-108742BF43B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09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9AB69B6-2773-4EFC-A7C4-9777C210E45A}" type="datetime1">
              <a:rPr lang="en-US"/>
              <a:pPr lvl="0"/>
              <a:t>9/29/2023</a:t>
            </a:fld>
            <a:endParaRPr lang="en-US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D0632B96-1A37-EF5C-16F2-3EDA55A135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3529ECE4-CD03-4CBF-0E55-1343F40B6CA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134596" y="6356351"/>
            <a:ext cx="144779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3C294ED-A64B-4A3C-A0E7-B6EE70B523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8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A635D51-FFD7-AE5B-D477-EB09EE7D5BB4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Freeform: Shape 7">
            <a:extLst>
              <a:ext uri="{FF2B5EF4-FFF2-40B4-BE49-F238E27FC236}">
                <a16:creationId xmlns:a16="http://schemas.microsoft.com/office/drawing/2014/main" id="{27BD81D7-B802-C500-684F-AE8CB6228E93}"/>
              </a:ext>
            </a:extLst>
          </p:cNvPr>
          <p:cNvSpPr/>
          <p:nvPr/>
        </p:nvSpPr>
        <p:spPr>
          <a:xfrm>
            <a:off x="0" y="232970"/>
            <a:ext cx="9560472" cy="6625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263816"/>
              <a:gd name="f7" fmla="val 6858000"/>
              <a:gd name="f8" fmla="val 8831314"/>
              <a:gd name="f9" fmla="val 5943878"/>
              <a:gd name="f10" fmla="val 8964281"/>
              <a:gd name="f11" fmla="val 5927490"/>
              <a:gd name="f12" fmla="val 9096260"/>
              <a:gd name="f13" fmla="val 5981362"/>
              <a:gd name="f14" fmla="val 9179783"/>
              <a:gd name="f15" fmla="val 6086141"/>
              <a:gd name="f16" fmla="val 9224074"/>
              <a:gd name="f17" fmla="val 6141769"/>
              <a:gd name="f18" fmla="val 9252211"/>
              <a:gd name="f19" fmla="val 6208560"/>
              <a:gd name="f20" fmla="val 9260887"/>
              <a:gd name="f21" fmla="val 6279156"/>
              <a:gd name="f22" fmla="val 9286897"/>
              <a:gd name="f23" fmla="val 6490362"/>
              <a:gd name="f24" fmla="val 9136845"/>
              <a:gd name="f25" fmla="val 6682672"/>
              <a:gd name="f26" fmla="val 8925621"/>
              <a:gd name="f27" fmla="val 6708712"/>
              <a:gd name="f28" fmla="val 8714398"/>
              <a:gd name="f29" fmla="val 6734766"/>
              <a:gd name="f30" fmla="val 8522062"/>
              <a:gd name="f31" fmla="val 6584655"/>
              <a:gd name="f32" fmla="val 8496050"/>
              <a:gd name="f33" fmla="val 6373449"/>
              <a:gd name="f34" fmla="val 8470038"/>
              <a:gd name="f35" fmla="val 6162229"/>
              <a:gd name="f36" fmla="val 8620090"/>
              <a:gd name="f37" fmla="val 5969920"/>
              <a:gd name="f38" fmla="val 7397485"/>
              <a:gd name="f39" fmla="val 5931706"/>
              <a:gd name="f40" fmla="val 7598431"/>
              <a:gd name="f41" fmla="val 5931157"/>
              <a:gd name="f42" fmla="val 7792965"/>
              <a:gd name="f43" fmla="val 6024548"/>
              <a:gd name="f44" fmla="val 7917779"/>
              <a:gd name="f45" fmla="val 6191864"/>
              <a:gd name="f46" fmla="val 7959204"/>
              <a:gd name="f47" fmla="val 6247714"/>
              <a:gd name="f48" fmla="val 7991530"/>
              <a:gd name="f49" fmla="val 6309792"/>
              <a:gd name="f50" fmla="val 8013467"/>
              <a:gd name="f51" fmla="val 6375784"/>
              <a:gd name="f52" fmla="val 8055425"/>
              <a:gd name="f53" fmla="val 6502973"/>
              <a:gd name="f54" fmla="val 8055748"/>
              <a:gd name="f55" fmla="val 6633888"/>
              <a:gd name="f56" fmla="val 8021879"/>
              <a:gd name="f57" fmla="val 6753751"/>
              <a:gd name="f58" fmla="val 7981316"/>
              <a:gd name="f59" fmla="val 6819486"/>
              <a:gd name="f60" fmla="val 6785199"/>
              <a:gd name="f61" fmla="val 6781101"/>
              <a:gd name="f62" fmla="val 6673307"/>
              <a:gd name="f63" fmla="val 6441922"/>
              <a:gd name="f64" fmla="val 6857485"/>
              <a:gd name="f65" fmla="val 6076251"/>
              <a:gd name="f66" fmla="val 7196747"/>
              <a:gd name="f67" fmla="val 5964309"/>
              <a:gd name="f68" fmla="val 7262809"/>
              <a:gd name="f69" fmla="val 5942509"/>
              <a:gd name="f70" fmla="val 7330503"/>
              <a:gd name="f71" fmla="val 5931889"/>
              <a:gd name="f72" fmla="val 1505570"/>
              <a:gd name="f73" fmla="val 227178"/>
              <a:gd name="f74" fmla="val 1691018"/>
              <a:gd name="f75" fmla="val 218628"/>
              <a:gd name="f76" fmla="val 1889853"/>
              <a:gd name="f77" fmla="val 275403"/>
              <a:gd name="f78" fmla="val 2026489"/>
              <a:gd name="f79" fmla="val 392370"/>
              <a:gd name="f80" fmla="val 2369898"/>
              <a:gd name="f81" fmla="val 685965"/>
              <a:gd name="f82" fmla="val 2078266"/>
              <a:gd name="f83" fmla="val 1147857"/>
              <a:gd name="f84" fmla="val 2444553"/>
              <a:gd name="f85" fmla="val 1654853"/>
              <a:gd name="f86" fmla="val 2492906"/>
              <a:gd name="f87" fmla="val 1721679"/>
              <a:gd name="f88" fmla="val 2800482"/>
              <a:gd name="f89" fmla="val 2144546"/>
              <a:gd name="f90" fmla="val 3183153"/>
              <a:gd name="f91" fmla="val 2116208"/>
              <a:gd name="f92" fmla="val 3673561"/>
              <a:gd name="f93" fmla="val 2080541"/>
              <a:gd name="f94" fmla="val 3723222"/>
              <a:gd name="f95" fmla="val 1441614"/>
              <a:gd name="f96" fmla="val 4288384"/>
              <a:gd name="f97" fmla="val 1291908"/>
              <a:gd name="f98" fmla="val 4689065"/>
              <a:gd name="f99" fmla="val 1185875"/>
              <a:gd name="f100" fmla="val 5207943"/>
              <a:gd name="f101" fmla="val 1366633"/>
              <a:gd name="f102" fmla="val 5472602"/>
              <a:gd name="f103" fmla="val 1697818"/>
              <a:gd name="f104" fmla="val 5891294"/>
              <a:gd name="f105" fmla="val 2221754"/>
              <a:gd name="f106" fmla="val 5408012"/>
              <a:gd name="f107" fmla="val 2790179"/>
              <a:gd name="f108" fmla="val 5844697"/>
              <a:gd name="f109" fmla="val 3444791"/>
              <a:gd name="f110" fmla="val 6149900"/>
              <a:gd name="f111" fmla="val 3902467"/>
              <a:gd name="f112" fmla="val 6672672"/>
              <a:gd name="f113" fmla="val 4053594"/>
              <a:gd name="f114" fmla="val 6715674"/>
              <a:gd name="f115" fmla="val 4065208"/>
              <a:gd name="f116" fmla="val 7326423"/>
              <a:gd name="f117" fmla="val 4232519"/>
              <a:gd name="f118" fmla="val 7677158"/>
              <a:gd name="f119" fmla="val 3817020"/>
              <a:gd name="f120" fmla="val 8130429"/>
              <a:gd name="f121" fmla="val 4101787"/>
              <a:gd name="f122" fmla="val 8226340"/>
              <a:gd name="f123" fmla="val 4161985"/>
              <a:gd name="f124" fmla="val 8536372"/>
              <a:gd name="f125" fmla="val 4356819"/>
              <a:gd name="f126" fmla="val 8624630"/>
              <a:gd name="f127" fmla="val 4686202"/>
              <a:gd name="f128" fmla="val 8623843"/>
              <a:gd name="f129" fmla="val 4685749"/>
              <a:gd name="f130" fmla="val 8636924"/>
              <a:gd name="f131" fmla="val 4734567"/>
              <a:gd name="f132" fmla="val 8644635"/>
              <a:gd name="f133" fmla="val 4784678"/>
              <a:gd name="f134" fmla="val 8646859"/>
              <a:gd name="f135" fmla="val 4835156"/>
              <a:gd name="f136" fmla="val 8662596"/>
              <a:gd name="f137" fmla="val 5196604"/>
              <a:gd name="f138" fmla="val 8398383"/>
              <a:gd name="f139" fmla="val 5562326"/>
              <a:gd name="f140" fmla="val 8079403"/>
              <a:gd name="f141" fmla="val 5661624"/>
              <a:gd name="f142" fmla="val 7649807"/>
              <a:gd name="f143" fmla="val 5795217"/>
              <a:gd name="f144" fmla="val 7430996"/>
              <a:gd name="f145" fmla="val 5350293"/>
              <a:gd name="f146" fmla="val 6833105"/>
              <a:gd name="f147" fmla="val 5397208"/>
              <a:gd name="f148" fmla="val 6519033"/>
              <a:gd name="f149" fmla="val 5421527"/>
              <a:gd name="f150" fmla="val 6056658"/>
              <a:gd name="f151" fmla="val 5595550"/>
              <a:gd name="f152" fmla="val 5900832"/>
              <a:gd name="f153" fmla="val 5944462"/>
              <a:gd name="f154" fmla="val 5770548"/>
              <a:gd name="f155" fmla="val 6236600"/>
              <a:gd name="f156" fmla="val 5916359"/>
              <a:gd name="f157" fmla="val 6515160"/>
              <a:gd name="f158" fmla="val 6067212"/>
              <a:gd name="f159" fmla="val 6811916"/>
              <a:gd name="f160" fmla="val 6089565"/>
              <a:gd name="f161" fmla="val 2181377"/>
              <a:gd name="f162" fmla="val 73069"/>
              <a:gd name="f163" fmla="val 2215839"/>
              <a:gd name="f164" fmla="val 165116"/>
              <a:gd name="f165" fmla="val 2251829"/>
              <a:gd name="f166" fmla="val 254486"/>
              <a:gd name="f167" fmla="val 2263171"/>
              <a:gd name="f168" fmla="val 335445"/>
              <a:gd name="f169" fmla="val 2237140"/>
              <a:gd name="f170" fmla="val 594718"/>
              <a:gd name="f171" fmla="val 2153707"/>
              <a:gd name="f172" fmla="val 688441"/>
              <a:gd name="f173" fmla="val 1733807"/>
              <a:gd name="f174" fmla="val 752878"/>
              <a:gd name="f175" fmla="val 1445285"/>
              <a:gd name="f176" fmla="val 925059"/>
              <a:gd name="f177" fmla="val 674068"/>
              <a:gd name="f178" fmla="val 975076"/>
              <a:gd name="f179" fmla="val 456292"/>
              <a:gd name="f180" fmla="val 1202551"/>
              <a:gd name="f181" fmla="val 314229"/>
              <a:gd name="f182" fmla="val 1287853"/>
              <a:gd name="f183" fmla="val 260956"/>
              <a:gd name="f184" fmla="val 1394302"/>
              <a:gd name="f185" fmla="val 232308"/>
              <a:gd name="f186" fmla="val 3142509"/>
              <a:gd name="f187" fmla="val 68854"/>
              <a:gd name="f188" fmla="val 3275474"/>
              <a:gd name="f189" fmla="val 52467"/>
              <a:gd name="f190" fmla="val 3407455"/>
              <a:gd name="f191" fmla="val 106339"/>
              <a:gd name="f192" fmla="val 3490978"/>
              <a:gd name="f193" fmla="val 211117"/>
              <a:gd name="f194" fmla="val 3535271"/>
              <a:gd name="f195" fmla="val 266744"/>
              <a:gd name="f196" fmla="val 3563404"/>
              <a:gd name="f197" fmla="val 333535"/>
              <a:gd name="f198" fmla="val 3572083"/>
              <a:gd name="f199" fmla="val 404131"/>
              <a:gd name="f200" fmla="val 3598092"/>
              <a:gd name="f201" fmla="val 615337"/>
              <a:gd name="f202" fmla="val 3448040"/>
              <a:gd name="f203" fmla="val 807648"/>
              <a:gd name="f204" fmla="val 3236814"/>
              <a:gd name="f205" fmla="val 833688"/>
              <a:gd name="f206" fmla="val 3025594"/>
              <a:gd name="f207" fmla="val 859741"/>
              <a:gd name="f208" fmla="val 2833255"/>
              <a:gd name="f209" fmla="val 709631"/>
              <a:gd name="f210" fmla="val 2807245"/>
              <a:gd name="f211" fmla="val 498425"/>
              <a:gd name="f212" fmla="val 2781232"/>
              <a:gd name="f213" fmla="val 287207"/>
              <a:gd name="f214" fmla="val 2931283"/>
              <a:gd name="f215" fmla="val 94896"/>
              <a:gd name="f216" fmla="val 39858"/>
              <a:gd name="f217" fmla="val 65022"/>
              <a:gd name="f218" fmla="val 5834"/>
              <a:gd name="f219" fmla="val 191545"/>
              <a:gd name="f220" fmla="val 45606"/>
              <a:gd name="f221" fmla="val 305874"/>
              <a:gd name="f222" fmla="val 124173"/>
              <a:gd name="f223" fmla="val 389258"/>
              <a:gd name="f224" fmla="val 235630"/>
              <a:gd name="f225" fmla="val 430983"/>
              <a:gd name="f226" fmla="val 291600"/>
              <a:gd name="f227" fmla="val 463360"/>
              <a:gd name="f228" fmla="val 353876"/>
              <a:gd name="f229" fmla="val 485484"/>
              <a:gd name="f230" fmla="val 420070"/>
              <a:gd name="f231" fmla="val 597711"/>
              <a:gd name="f232" fmla="val 759508"/>
              <a:gd name="f233" fmla="val 413661"/>
              <a:gd name="f234" fmla="val 1125662"/>
              <a:gd name="f235" fmla="val 74229"/>
              <a:gd name="f236" fmla="val 1237955"/>
              <a:gd name="f237" fmla="val 1254477"/>
              <a:gd name="f238" fmla="+- 0 0 -90"/>
              <a:gd name="f239" fmla="*/ f3 1 9263816"/>
              <a:gd name="f240" fmla="*/ f4 1 6858000"/>
              <a:gd name="f241" fmla="val f5"/>
              <a:gd name="f242" fmla="val f6"/>
              <a:gd name="f243" fmla="val f7"/>
              <a:gd name="f244" fmla="*/ f238 f0 1"/>
              <a:gd name="f245" fmla="+- f243 0 f241"/>
              <a:gd name="f246" fmla="+- f242 0 f241"/>
              <a:gd name="f247" fmla="*/ f244 1 f2"/>
              <a:gd name="f248" fmla="*/ f246 1 9263816"/>
              <a:gd name="f249" fmla="*/ f245 1 6858000"/>
              <a:gd name="f250" fmla="*/ 8831314 f246 1"/>
              <a:gd name="f251" fmla="*/ 5943878 f245 1"/>
              <a:gd name="f252" fmla="*/ 9179783 f246 1"/>
              <a:gd name="f253" fmla="*/ 6086141 f245 1"/>
              <a:gd name="f254" fmla="*/ 9260887 f246 1"/>
              <a:gd name="f255" fmla="*/ 6279156 f245 1"/>
              <a:gd name="f256" fmla="*/ 8925621 f246 1"/>
              <a:gd name="f257" fmla="*/ 6708712 f245 1"/>
              <a:gd name="f258" fmla="*/ 8496050 f246 1"/>
              <a:gd name="f259" fmla="*/ 6373449 f245 1"/>
              <a:gd name="f260" fmla="*/ 7397485 f246 1"/>
              <a:gd name="f261" fmla="*/ 5931706 f245 1"/>
              <a:gd name="f262" fmla="*/ 7917779 f246 1"/>
              <a:gd name="f263" fmla="*/ 6191864 f245 1"/>
              <a:gd name="f264" fmla="*/ 8013467 f246 1"/>
              <a:gd name="f265" fmla="*/ 6375784 f245 1"/>
              <a:gd name="f266" fmla="*/ 8021879 f246 1"/>
              <a:gd name="f267" fmla="*/ 6753751 f245 1"/>
              <a:gd name="f268" fmla="*/ 7981316 f246 1"/>
              <a:gd name="f269" fmla="*/ 6858000 f245 1"/>
              <a:gd name="f270" fmla="*/ 6819486 f246 1"/>
              <a:gd name="f271" fmla="*/ 6785199 f246 1"/>
              <a:gd name="f272" fmla="*/ 6781101 f245 1"/>
              <a:gd name="f273" fmla="*/ 7196747 f246 1"/>
              <a:gd name="f274" fmla="*/ 5964309 f245 1"/>
              <a:gd name="f275" fmla="*/ 1505570 f246 1"/>
              <a:gd name="f276" fmla="*/ 227178 f245 1"/>
              <a:gd name="f277" fmla="*/ 2026489 f246 1"/>
              <a:gd name="f278" fmla="*/ 392370 f245 1"/>
              <a:gd name="f279" fmla="*/ 2444553 f246 1"/>
              <a:gd name="f280" fmla="*/ 1654853 f245 1"/>
              <a:gd name="f281" fmla="*/ 3183153 f246 1"/>
              <a:gd name="f282" fmla="*/ 2116208 f245 1"/>
              <a:gd name="f283" fmla="*/ 4288384 f246 1"/>
              <a:gd name="f284" fmla="*/ 1291908 f245 1"/>
              <a:gd name="f285" fmla="*/ 5472602 f246 1"/>
              <a:gd name="f286" fmla="*/ 1697818 f245 1"/>
              <a:gd name="f287" fmla="*/ 5844697 f246 1"/>
              <a:gd name="f288" fmla="*/ 3444791 f245 1"/>
              <a:gd name="f289" fmla="*/ 6715674 f246 1"/>
              <a:gd name="f290" fmla="*/ 4065208 f245 1"/>
              <a:gd name="f291" fmla="*/ 8130429 f246 1"/>
              <a:gd name="f292" fmla="*/ 4101787 f245 1"/>
              <a:gd name="f293" fmla="*/ 8624630 f246 1"/>
              <a:gd name="f294" fmla="*/ 4686202 f245 1"/>
              <a:gd name="f295" fmla="*/ 8623843 f246 1"/>
              <a:gd name="f296" fmla="*/ 4685749 f245 1"/>
              <a:gd name="f297" fmla="*/ 8646859 f246 1"/>
              <a:gd name="f298" fmla="*/ 4835156 f245 1"/>
              <a:gd name="f299" fmla="*/ 8079403 f246 1"/>
              <a:gd name="f300" fmla="*/ 5661624 f245 1"/>
              <a:gd name="f301" fmla="*/ 6833105 f246 1"/>
              <a:gd name="f302" fmla="*/ 5397208 f245 1"/>
              <a:gd name="f303" fmla="*/ 5900832 f246 1"/>
              <a:gd name="f304" fmla="*/ 5944462 f245 1"/>
              <a:gd name="f305" fmla="*/ 6067212 f246 1"/>
              <a:gd name="f306" fmla="*/ 6811916 f245 1"/>
              <a:gd name="f307" fmla="*/ 6089565 f246 1"/>
              <a:gd name="f308" fmla="*/ 0 f246 1"/>
              <a:gd name="f309" fmla="*/ 2181377 f245 1"/>
              <a:gd name="f310" fmla="*/ 73069 f246 1"/>
              <a:gd name="f311" fmla="*/ 2215839 f245 1"/>
              <a:gd name="f312" fmla="*/ 335445 f246 1"/>
              <a:gd name="f313" fmla="*/ 2237140 f245 1"/>
              <a:gd name="f314" fmla="*/ 752878 f246 1"/>
              <a:gd name="f315" fmla="*/ 1445285 f245 1"/>
              <a:gd name="f316" fmla="*/ 1202551 f246 1"/>
              <a:gd name="f317" fmla="*/ 314229 f245 1"/>
              <a:gd name="f318" fmla="*/ 3142509 f246 1"/>
              <a:gd name="f319" fmla="*/ 68854 f245 1"/>
              <a:gd name="f320" fmla="*/ 3490978 f246 1"/>
              <a:gd name="f321" fmla="*/ 211117 f245 1"/>
              <a:gd name="f322" fmla="*/ 3572083 f246 1"/>
              <a:gd name="f323" fmla="*/ 404131 f245 1"/>
              <a:gd name="f324" fmla="*/ 3236814 f246 1"/>
              <a:gd name="f325" fmla="*/ 833688 f245 1"/>
              <a:gd name="f326" fmla="*/ 2807245 f246 1"/>
              <a:gd name="f327" fmla="*/ 498425 f245 1"/>
              <a:gd name="f328" fmla="*/ 0 f245 1"/>
              <a:gd name="f329" fmla="*/ 39858 f246 1"/>
              <a:gd name="f330" fmla="*/ 65022 f246 1"/>
              <a:gd name="f331" fmla="*/ 5834 f245 1"/>
              <a:gd name="f332" fmla="*/ 389258 f246 1"/>
              <a:gd name="f333" fmla="*/ 235630 f245 1"/>
              <a:gd name="f334" fmla="*/ 485484 f246 1"/>
              <a:gd name="f335" fmla="*/ 420070 f245 1"/>
              <a:gd name="f336" fmla="*/ 74229 f246 1"/>
              <a:gd name="f337" fmla="*/ 1237955 f245 1"/>
              <a:gd name="f338" fmla="*/ 1254477 f245 1"/>
              <a:gd name="f339" fmla="+- f247 0 f1"/>
              <a:gd name="f340" fmla="*/ f250 1 9263816"/>
              <a:gd name="f341" fmla="*/ f251 1 6858000"/>
              <a:gd name="f342" fmla="*/ f252 1 9263816"/>
              <a:gd name="f343" fmla="*/ f253 1 6858000"/>
              <a:gd name="f344" fmla="*/ f254 1 9263816"/>
              <a:gd name="f345" fmla="*/ f255 1 6858000"/>
              <a:gd name="f346" fmla="*/ f256 1 9263816"/>
              <a:gd name="f347" fmla="*/ f257 1 6858000"/>
              <a:gd name="f348" fmla="*/ f258 1 9263816"/>
              <a:gd name="f349" fmla="*/ f259 1 6858000"/>
              <a:gd name="f350" fmla="*/ f260 1 9263816"/>
              <a:gd name="f351" fmla="*/ f261 1 6858000"/>
              <a:gd name="f352" fmla="*/ f262 1 9263816"/>
              <a:gd name="f353" fmla="*/ f263 1 6858000"/>
              <a:gd name="f354" fmla="*/ f264 1 9263816"/>
              <a:gd name="f355" fmla="*/ f265 1 6858000"/>
              <a:gd name="f356" fmla="*/ f266 1 9263816"/>
              <a:gd name="f357" fmla="*/ f267 1 6858000"/>
              <a:gd name="f358" fmla="*/ f268 1 9263816"/>
              <a:gd name="f359" fmla="*/ f269 1 6858000"/>
              <a:gd name="f360" fmla="*/ f270 1 9263816"/>
              <a:gd name="f361" fmla="*/ f271 1 9263816"/>
              <a:gd name="f362" fmla="*/ f272 1 6858000"/>
              <a:gd name="f363" fmla="*/ f273 1 9263816"/>
              <a:gd name="f364" fmla="*/ f274 1 6858000"/>
              <a:gd name="f365" fmla="*/ f275 1 9263816"/>
              <a:gd name="f366" fmla="*/ f276 1 6858000"/>
              <a:gd name="f367" fmla="*/ f277 1 9263816"/>
              <a:gd name="f368" fmla="*/ f278 1 6858000"/>
              <a:gd name="f369" fmla="*/ f279 1 9263816"/>
              <a:gd name="f370" fmla="*/ f280 1 6858000"/>
              <a:gd name="f371" fmla="*/ f281 1 9263816"/>
              <a:gd name="f372" fmla="*/ f282 1 6858000"/>
              <a:gd name="f373" fmla="*/ f283 1 9263816"/>
              <a:gd name="f374" fmla="*/ f284 1 6858000"/>
              <a:gd name="f375" fmla="*/ f285 1 9263816"/>
              <a:gd name="f376" fmla="*/ f286 1 6858000"/>
              <a:gd name="f377" fmla="*/ f287 1 9263816"/>
              <a:gd name="f378" fmla="*/ f288 1 6858000"/>
              <a:gd name="f379" fmla="*/ f289 1 9263816"/>
              <a:gd name="f380" fmla="*/ f290 1 6858000"/>
              <a:gd name="f381" fmla="*/ f291 1 9263816"/>
              <a:gd name="f382" fmla="*/ f292 1 6858000"/>
              <a:gd name="f383" fmla="*/ f293 1 9263816"/>
              <a:gd name="f384" fmla="*/ f294 1 6858000"/>
              <a:gd name="f385" fmla="*/ f295 1 9263816"/>
              <a:gd name="f386" fmla="*/ f296 1 6858000"/>
              <a:gd name="f387" fmla="*/ f297 1 9263816"/>
              <a:gd name="f388" fmla="*/ f298 1 6858000"/>
              <a:gd name="f389" fmla="*/ f299 1 9263816"/>
              <a:gd name="f390" fmla="*/ f300 1 6858000"/>
              <a:gd name="f391" fmla="*/ f301 1 9263816"/>
              <a:gd name="f392" fmla="*/ f302 1 6858000"/>
              <a:gd name="f393" fmla="*/ f303 1 9263816"/>
              <a:gd name="f394" fmla="*/ f304 1 6858000"/>
              <a:gd name="f395" fmla="*/ f305 1 9263816"/>
              <a:gd name="f396" fmla="*/ f306 1 6858000"/>
              <a:gd name="f397" fmla="*/ f307 1 9263816"/>
              <a:gd name="f398" fmla="*/ f308 1 9263816"/>
              <a:gd name="f399" fmla="*/ f309 1 6858000"/>
              <a:gd name="f400" fmla="*/ f310 1 9263816"/>
              <a:gd name="f401" fmla="*/ f311 1 6858000"/>
              <a:gd name="f402" fmla="*/ f312 1 9263816"/>
              <a:gd name="f403" fmla="*/ f313 1 6858000"/>
              <a:gd name="f404" fmla="*/ f314 1 9263816"/>
              <a:gd name="f405" fmla="*/ f315 1 6858000"/>
              <a:gd name="f406" fmla="*/ f316 1 9263816"/>
              <a:gd name="f407" fmla="*/ f317 1 6858000"/>
              <a:gd name="f408" fmla="*/ f318 1 9263816"/>
              <a:gd name="f409" fmla="*/ f319 1 6858000"/>
              <a:gd name="f410" fmla="*/ f320 1 9263816"/>
              <a:gd name="f411" fmla="*/ f321 1 6858000"/>
              <a:gd name="f412" fmla="*/ f322 1 9263816"/>
              <a:gd name="f413" fmla="*/ f323 1 6858000"/>
              <a:gd name="f414" fmla="*/ f324 1 9263816"/>
              <a:gd name="f415" fmla="*/ f325 1 6858000"/>
              <a:gd name="f416" fmla="*/ f326 1 9263816"/>
              <a:gd name="f417" fmla="*/ f327 1 6858000"/>
              <a:gd name="f418" fmla="*/ f328 1 6858000"/>
              <a:gd name="f419" fmla="*/ f329 1 9263816"/>
              <a:gd name="f420" fmla="*/ f330 1 9263816"/>
              <a:gd name="f421" fmla="*/ f331 1 6858000"/>
              <a:gd name="f422" fmla="*/ f332 1 9263816"/>
              <a:gd name="f423" fmla="*/ f333 1 6858000"/>
              <a:gd name="f424" fmla="*/ f334 1 9263816"/>
              <a:gd name="f425" fmla="*/ f335 1 6858000"/>
              <a:gd name="f426" fmla="*/ f336 1 9263816"/>
              <a:gd name="f427" fmla="*/ f337 1 6858000"/>
              <a:gd name="f428" fmla="*/ f338 1 6858000"/>
              <a:gd name="f429" fmla="*/ f241 1 f248"/>
              <a:gd name="f430" fmla="*/ f242 1 f248"/>
              <a:gd name="f431" fmla="*/ f241 1 f249"/>
              <a:gd name="f432" fmla="*/ f243 1 f249"/>
              <a:gd name="f433" fmla="*/ f340 1 f248"/>
              <a:gd name="f434" fmla="*/ f341 1 f249"/>
              <a:gd name="f435" fmla="*/ f342 1 f248"/>
              <a:gd name="f436" fmla="*/ f343 1 f249"/>
              <a:gd name="f437" fmla="*/ f344 1 f248"/>
              <a:gd name="f438" fmla="*/ f345 1 f249"/>
              <a:gd name="f439" fmla="*/ f346 1 f248"/>
              <a:gd name="f440" fmla="*/ f347 1 f249"/>
              <a:gd name="f441" fmla="*/ f348 1 f248"/>
              <a:gd name="f442" fmla="*/ f349 1 f249"/>
              <a:gd name="f443" fmla="*/ f350 1 f248"/>
              <a:gd name="f444" fmla="*/ f351 1 f249"/>
              <a:gd name="f445" fmla="*/ f352 1 f248"/>
              <a:gd name="f446" fmla="*/ f353 1 f249"/>
              <a:gd name="f447" fmla="*/ f354 1 f248"/>
              <a:gd name="f448" fmla="*/ f355 1 f249"/>
              <a:gd name="f449" fmla="*/ f356 1 f248"/>
              <a:gd name="f450" fmla="*/ f357 1 f249"/>
              <a:gd name="f451" fmla="*/ f358 1 f248"/>
              <a:gd name="f452" fmla="*/ f359 1 f249"/>
              <a:gd name="f453" fmla="*/ f360 1 f248"/>
              <a:gd name="f454" fmla="*/ f361 1 f248"/>
              <a:gd name="f455" fmla="*/ f362 1 f249"/>
              <a:gd name="f456" fmla="*/ f363 1 f248"/>
              <a:gd name="f457" fmla="*/ f364 1 f249"/>
              <a:gd name="f458" fmla="*/ f365 1 f248"/>
              <a:gd name="f459" fmla="*/ f366 1 f249"/>
              <a:gd name="f460" fmla="*/ f367 1 f248"/>
              <a:gd name="f461" fmla="*/ f368 1 f249"/>
              <a:gd name="f462" fmla="*/ f369 1 f248"/>
              <a:gd name="f463" fmla="*/ f370 1 f249"/>
              <a:gd name="f464" fmla="*/ f371 1 f248"/>
              <a:gd name="f465" fmla="*/ f372 1 f249"/>
              <a:gd name="f466" fmla="*/ f373 1 f248"/>
              <a:gd name="f467" fmla="*/ f374 1 f249"/>
              <a:gd name="f468" fmla="*/ f375 1 f248"/>
              <a:gd name="f469" fmla="*/ f376 1 f249"/>
              <a:gd name="f470" fmla="*/ f377 1 f248"/>
              <a:gd name="f471" fmla="*/ f378 1 f249"/>
              <a:gd name="f472" fmla="*/ f379 1 f248"/>
              <a:gd name="f473" fmla="*/ f380 1 f249"/>
              <a:gd name="f474" fmla="*/ f381 1 f248"/>
              <a:gd name="f475" fmla="*/ f382 1 f249"/>
              <a:gd name="f476" fmla="*/ f383 1 f248"/>
              <a:gd name="f477" fmla="*/ f384 1 f249"/>
              <a:gd name="f478" fmla="*/ f385 1 f248"/>
              <a:gd name="f479" fmla="*/ f386 1 f249"/>
              <a:gd name="f480" fmla="*/ f387 1 f248"/>
              <a:gd name="f481" fmla="*/ f388 1 f249"/>
              <a:gd name="f482" fmla="*/ f389 1 f248"/>
              <a:gd name="f483" fmla="*/ f390 1 f249"/>
              <a:gd name="f484" fmla="*/ f391 1 f248"/>
              <a:gd name="f485" fmla="*/ f392 1 f249"/>
              <a:gd name="f486" fmla="*/ f393 1 f248"/>
              <a:gd name="f487" fmla="*/ f394 1 f249"/>
              <a:gd name="f488" fmla="*/ f395 1 f248"/>
              <a:gd name="f489" fmla="*/ f396 1 f249"/>
              <a:gd name="f490" fmla="*/ f397 1 f248"/>
              <a:gd name="f491" fmla="*/ f398 1 f248"/>
              <a:gd name="f492" fmla="*/ f399 1 f249"/>
              <a:gd name="f493" fmla="*/ f400 1 f248"/>
              <a:gd name="f494" fmla="*/ f401 1 f249"/>
              <a:gd name="f495" fmla="*/ f402 1 f248"/>
              <a:gd name="f496" fmla="*/ f403 1 f249"/>
              <a:gd name="f497" fmla="*/ f404 1 f248"/>
              <a:gd name="f498" fmla="*/ f405 1 f249"/>
              <a:gd name="f499" fmla="*/ f406 1 f248"/>
              <a:gd name="f500" fmla="*/ f407 1 f249"/>
              <a:gd name="f501" fmla="*/ f408 1 f248"/>
              <a:gd name="f502" fmla="*/ f409 1 f249"/>
              <a:gd name="f503" fmla="*/ f410 1 f248"/>
              <a:gd name="f504" fmla="*/ f411 1 f249"/>
              <a:gd name="f505" fmla="*/ f412 1 f248"/>
              <a:gd name="f506" fmla="*/ f413 1 f249"/>
              <a:gd name="f507" fmla="*/ f414 1 f248"/>
              <a:gd name="f508" fmla="*/ f415 1 f249"/>
              <a:gd name="f509" fmla="*/ f416 1 f248"/>
              <a:gd name="f510" fmla="*/ f417 1 f249"/>
              <a:gd name="f511" fmla="*/ f418 1 f249"/>
              <a:gd name="f512" fmla="*/ f419 1 f248"/>
              <a:gd name="f513" fmla="*/ f420 1 f248"/>
              <a:gd name="f514" fmla="*/ f421 1 f249"/>
              <a:gd name="f515" fmla="*/ f422 1 f248"/>
              <a:gd name="f516" fmla="*/ f423 1 f249"/>
              <a:gd name="f517" fmla="*/ f424 1 f248"/>
              <a:gd name="f518" fmla="*/ f425 1 f249"/>
              <a:gd name="f519" fmla="*/ f426 1 f248"/>
              <a:gd name="f520" fmla="*/ f427 1 f249"/>
              <a:gd name="f521" fmla="*/ f428 1 f249"/>
              <a:gd name="f522" fmla="*/ f429 f239 1"/>
              <a:gd name="f523" fmla="*/ f430 f239 1"/>
              <a:gd name="f524" fmla="*/ f432 f240 1"/>
              <a:gd name="f525" fmla="*/ f431 f240 1"/>
              <a:gd name="f526" fmla="*/ f433 f239 1"/>
              <a:gd name="f527" fmla="*/ f434 f240 1"/>
              <a:gd name="f528" fmla="*/ f435 f239 1"/>
              <a:gd name="f529" fmla="*/ f436 f240 1"/>
              <a:gd name="f530" fmla="*/ f437 f239 1"/>
              <a:gd name="f531" fmla="*/ f438 f240 1"/>
              <a:gd name="f532" fmla="*/ f439 f239 1"/>
              <a:gd name="f533" fmla="*/ f440 f240 1"/>
              <a:gd name="f534" fmla="*/ f441 f239 1"/>
              <a:gd name="f535" fmla="*/ f442 f240 1"/>
              <a:gd name="f536" fmla="*/ f443 f239 1"/>
              <a:gd name="f537" fmla="*/ f444 f240 1"/>
              <a:gd name="f538" fmla="*/ f445 f239 1"/>
              <a:gd name="f539" fmla="*/ f446 f240 1"/>
              <a:gd name="f540" fmla="*/ f447 f239 1"/>
              <a:gd name="f541" fmla="*/ f448 f240 1"/>
              <a:gd name="f542" fmla="*/ f449 f239 1"/>
              <a:gd name="f543" fmla="*/ f450 f240 1"/>
              <a:gd name="f544" fmla="*/ f451 f239 1"/>
              <a:gd name="f545" fmla="*/ f452 f240 1"/>
              <a:gd name="f546" fmla="*/ f453 f239 1"/>
              <a:gd name="f547" fmla="*/ f454 f239 1"/>
              <a:gd name="f548" fmla="*/ f455 f240 1"/>
              <a:gd name="f549" fmla="*/ f456 f239 1"/>
              <a:gd name="f550" fmla="*/ f457 f240 1"/>
              <a:gd name="f551" fmla="*/ f458 f239 1"/>
              <a:gd name="f552" fmla="*/ f459 f240 1"/>
              <a:gd name="f553" fmla="*/ f460 f239 1"/>
              <a:gd name="f554" fmla="*/ f461 f240 1"/>
              <a:gd name="f555" fmla="*/ f462 f239 1"/>
              <a:gd name="f556" fmla="*/ f463 f240 1"/>
              <a:gd name="f557" fmla="*/ f464 f239 1"/>
              <a:gd name="f558" fmla="*/ f465 f240 1"/>
              <a:gd name="f559" fmla="*/ f466 f239 1"/>
              <a:gd name="f560" fmla="*/ f467 f240 1"/>
              <a:gd name="f561" fmla="*/ f468 f239 1"/>
              <a:gd name="f562" fmla="*/ f469 f240 1"/>
              <a:gd name="f563" fmla="*/ f470 f239 1"/>
              <a:gd name="f564" fmla="*/ f471 f240 1"/>
              <a:gd name="f565" fmla="*/ f472 f239 1"/>
              <a:gd name="f566" fmla="*/ f473 f240 1"/>
              <a:gd name="f567" fmla="*/ f474 f239 1"/>
              <a:gd name="f568" fmla="*/ f475 f240 1"/>
              <a:gd name="f569" fmla="*/ f476 f239 1"/>
              <a:gd name="f570" fmla="*/ f477 f240 1"/>
              <a:gd name="f571" fmla="*/ f478 f239 1"/>
              <a:gd name="f572" fmla="*/ f479 f240 1"/>
              <a:gd name="f573" fmla="*/ f480 f239 1"/>
              <a:gd name="f574" fmla="*/ f481 f240 1"/>
              <a:gd name="f575" fmla="*/ f482 f239 1"/>
              <a:gd name="f576" fmla="*/ f483 f240 1"/>
              <a:gd name="f577" fmla="*/ f484 f239 1"/>
              <a:gd name="f578" fmla="*/ f485 f240 1"/>
              <a:gd name="f579" fmla="*/ f486 f239 1"/>
              <a:gd name="f580" fmla="*/ f487 f240 1"/>
              <a:gd name="f581" fmla="*/ f488 f239 1"/>
              <a:gd name="f582" fmla="*/ f489 f240 1"/>
              <a:gd name="f583" fmla="*/ f490 f239 1"/>
              <a:gd name="f584" fmla="*/ f491 f239 1"/>
              <a:gd name="f585" fmla="*/ f492 f240 1"/>
              <a:gd name="f586" fmla="*/ f493 f239 1"/>
              <a:gd name="f587" fmla="*/ f494 f240 1"/>
              <a:gd name="f588" fmla="*/ f495 f239 1"/>
              <a:gd name="f589" fmla="*/ f496 f240 1"/>
              <a:gd name="f590" fmla="*/ f497 f239 1"/>
              <a:gd name="f591" fmla="*/ f498 f240 1"/>
              <a:gd name="f592" fmla="*/ f499 f239 1"/>
              <a:gd name="f593" fmla="*/ f500 f240 1"/>
              <a:gd name="f594" fmla="*/ f501 f239 1"/>
              <a:gd name="f595" fmla="*/ f502 f240 1"/>
              <a:gd name="f596" fmla="*/ f503 f239 1"/>
              <a:gd name="f597" fmla="*/ f504 f240 1"/>
              <a:gd name="f598" fmla="*/ f505 f239 1"/>
              <a:gd name="f599" fmla="*/ f506 f240 1"/>
              <a:gd name="f600" fmla="*/ f507 f239 1"/>
              <a:gd name="f601" fmla="*/ f508 f240 1"/>
              <a:gd name="f602" fmla="*/ f509 f239 1"/>
              <a:gd name="f603" fmla="*/ f510 f240 1"/>
              <a:gd name="f604" fmla="*/ f511 f240 1"/>
              <a:gd name="f605" fmla="*/ f512 f239 1"/>
              <a:gd name="f606" fmla="*/ f513 f239 1"/>
              <a:gd name="f607" fmla="*/ f514 f240 1"/>
              <a:gd name="f608" fmla="*/ f515 f239 1"/>
              <a:gd name="f609" fmla="*/ f516 f240 1"/>
              <a:gd name="f610" fmla="*/ f517 f239 1"/>
              <a:gd name="f611" fmla="*/ f518 f240 1"/>
              <a:gd name="f612" fmla="*/ f519 f239 1"/>
              <a:gd name="f613" fmla="*/ f520 f240 1"/>
              <a:gd name="f614" fmla="*/ f521 f2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9">
                <a:pos x="f526" y="f527"/>
              </a:cxn>
              <a:cxn ang="f339">
                <a:pos x="f528" y="f529"/>
              </a:cxn>
              <a:cxn ang="f339">
                <a:pos x="f530" y="f531"/>
              </a:cxn>
              <a:cxn ang="f339">
                <a:pos x="f532" y="f533"/>
              </a:cxn>
              <a:cxn ang="f339">
                <a:pos x="f534" y="f535"/>
              </a:cxn>
              <a:cxn ang="f339">
                <a:pos x="f526" y="f527"/>
              </a:cxn>
              <a:cxn ang="f339">
                <a:pos x="f536" y="f537"/>
              </a:cxn>
              <a:cxn ang="f339">
                <a:pos x="f538" y="f539"/>
              </a:cxn>
              <a:cxn ang="f339">
                <a:pos x="f540" y="f541"/>
              </a:cxn>
              <a:cxn ang="f339">
                <a:pos x="f542" y="f543"/>
              </a:cxn>
              <a:cxn ang="f339">
                <a:pos x="f544" y="f545"/>
              </a:cxn>
              <a:cxn ang="f339">
                <a:pos x="f546" y="f545"/>
              </a:cxn>
              <a:cxn ang="f339">
                <a:pos x="f547" y="f548"/>
              </a:cxn>
              <a:cxn ang="f339">
                <a:pos x="f549" y="f550"/>
              </a:cxn>
              <a:cxn ang="f339">
                <a:pos x="f536" y="f537"/>
              </a:cxn>
              <a:cxn ang="f339">
                <a:pos x="f551" y="f552"/>
              </a:cxn>
              <a:cxn ang="f339">
                <a:pos x="f553" y="f554"/>
              </a:cxn>
              <a:cxn ang="f339">
                <a:pos x="f555" y="f556"/>
              </a:cxn>
              <a:cxn ang="f339">
                <a:pos x="f557" y="f558"/>
              </a:cxn>
              <a:cxn ang="f339">
                <a:pos x="f559" y="f560"/>
              </a:cxn>
              <a:cxn ang="f339">
                <a:pos x="f561" y="f562"/>
              </a:cxn>
              <a:cxn ang="f339">
                <a:pos x="f563" y="f564"/>
              </a:cxn>
              <a:cxn ang="f339">
                <a:pos x="f565" y="f566"/>
              </a:cxn>
              <a:cxn ang="f339">
                <a:pos x="f567" y="f568"/>
              </a:cxn>
              <a:cxn ang="f339">
                <a:pos x="f569" y="f570"/>
              </a:cxn>
              <a:cxn ang="f339">
                <a:pos x="f571" y="f572"/>
              </a:cxn>
              <a:cxn ang="f339">
                <a:pos x="f573" y="f574"/>
              </a:cxn>
              <a:cxn ang="f339">
                <a:pos x="f575" y="f576"/>
              </a:cxn>
              <a:cxn ang="f339">
                <a:pos x="f577" y="f578"/>
              </a:cxn>
              <a:cxn ang="f339">
                <a:pos x="f579" y="f580"/>
              </a:cxn>
              <a:cxn ang="f339">
                <a:pos x="f581" y="f582"/>
              </a:cxn>
              <a:cxn ang="f339">
                <a:pos x="f583" y="f545"/>
              </a:cxn>
              <a:cxn ang="f339">
                <a:pos x="f584" y="f545"/>
              </a:cxn>
              <a:cxn ang="f339">
                <a:pos x="f584" y="f585"/>
              </a:cxn>
              <a:cxn ang="f339">
                <a:pos x="f586" y="f587"/>
              </a:cxn>
              <a:cxn ang="f339">
                <a:pos x="f588" y="f589"/>
              </a:cxn>
              <a:cxn ang="f339">
                <a:pos x="f590" y="f591"/>
              </a:cxn>
              <a:cxn ang="f339">
                <a:pos x="f592" y="f593"/>
              </a:cxn>
              <a:cxn ang="f339">
                <a:pos x="f551" y="f552"/>
              </a:cxn>
              <a:cxn ang="f339">
                <a:pos x="f594" y="f595"/>
              </a:cxn>
              <a:cxn ang="f339">
                <a:pos x="f596" y="f597"/>
              </a:cxn>
              <a:cxn ang="f339">
                <a:pos x="f598" y="f599"/>
              </a:cxn>
              <a:cxn ang="f339">
                <a:pos x="f600" y="f601"/>
              </a:cxn>
              <a:cxn ang="f339">
                <a:pos x="f602" y="f603"/>
              </a:cxn>
              <a:cxn ang="f339">
                <a:pos x="f594" y="f595"/>
              </a:cxn>
              <a:cxn ang="f339">
                <a:pos x="f584" y="f604"/>
              </a:cxn>
              <a:cxn ang="f339">
                <a:pos x="f605" y="f604"/>
              </a:cxn>
              <a:cxn ang="f339">
                <a:pos x="f606" y="f607"/>
              </a:cxn>
              <a:cxn ang="f339">
                <a:pos x="f608" y="f609"/>
              </a:cxn>
              <a:cxn ang="f339">
                <a:pos x="f610" y="f611"/>
              </a:cxn>
              <a:cxn ang="f339">
                <a:pos x="f612" y="f613"/>
              </a:cxn>
              <a:cxn ang="f339">
                <a:pos x="f584" y="f614"/>
              </a:cxn>
            </a:cxnLst>
            <a:rect l="f522" t="f525" r="f523" b="f524"/>
            <a:pathLst>
              <a:path w="9263816" h="685800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37"/>
                  <a:pt x="f8" y="f9"/>
                </a:cubicBezTo>
                <a:close/>
                <a:moveTo>
                  <a:pt x="f38" y="f39"/>
                </a:moveTo>
                <a:cubicBezTo>
                  <a:pt x="f40" y="f41"/>
                  <a:pt x="f42" y="f43"/>
                  <a:pt x="f44" y="f4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lnTo>
                  <a:pt x="f58" y="f7"/>
                </a:lnTo>
                <a:lnTo>
                  <a:pt x="f59" y="f7"/>
                </a:lnTo>
                <a:lnTo>
                  <a:pt x="f60" y="f61"/>
                </a:lnTo>
                <a:cubicBezTo>
                  <a:pt x="f62" y="f63"/>
                  <a:pt x="f64" y="f65"/>
                  <a:pt x="f66" y="f67"/>
                </a:cubicBezTo>
                <a:cubicBezTo>
                  <a:pt x="f68" y="f69"/>
                  <a:pt x="f70" y="f71"/>
                  <a:pt x="f38" y="f39"/>
                </a:cubicBezTo>
                <a:close/>
                <a:moveTo>
                  <a:pt x="f72" y="f73"/>
                </a:move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91"/>
                </a:cubicBezTo>
                <a:cubicBezTo>
                  <a:pt x="f92" y="f93"/>
                  <a:pt x="f94" y="f95"/>
                  <a:pt x="f96" y="f97"/>
                </a:cubicBezTo>
                <a:cubicBezTo>
                  <a:pt x="f98" y="f99"/>
                  <a:pt x="f100" y="f101"/>
                  <a:pt x="f102" y="f103"/>
                </a:cubicBezTo>
                <a:cubicBezTo>
                  <a:pt x="f104" y="f105"/>
                  <a:pt x="f106" y="f107"/>
                  <a:pt x="f108" y="f109"/>
                </a:cubicBezTo>
                <a:cubicBezTo>
                  <a:pt x="f110" y="f111"/>
                  <a:pt x="f112" y="f113"/>
                  <a:pt x="f114" y="f115"/>
                </a:cubicBezTo>
                <a:cubicBezTo>
                  <a:pt x="f116" y="f117"/>
                  <a:pt x="f118" y="f119"/>
                  <a:pt x="f120" y="f121"/>
                </a:cubicBezTo>
                <a:cubicBezTo>
                  <a:pt x="f122" y="f123"/>
                  <a:pt x="f124" y="f125"/>
                  <a:pt x="f126" y="f127"/>
                </a:cubicBezTo>
                <a:lnTo>
                  <a:pt x="f128" y="f129"/>
                </a:lnTo>
                <a:cubicBezTo>
                  <a:pt x="f130" y="f131"/>
                  <a:pt x="f132" y="f133"/>
                  <a:pt x="f134" y="f135"/>
                </a:cubicBezTo>
                <a:cubicBezTo>
                  <a:pt x="f136" y="f137"/>
                  <a:pt x="f138" y="f139"/>
                  <a:pt x="f140" y="f141"/>
                </a:cubicBezTo>
                <a:cubicBezTo>
                  <a:pt x="f142" y="f143"/>
                  <a:pt x="f144" y="f145"/>
                  <a:pt x="f146" y="f147"/>
                </a:cubicBezTo>
                <a:cubicBezTo>
                  <a:pt x="f148" y="f149"/>
                  <a:pt x="f150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lnTo>
                  <a:pt x="f160" y="f7"/>
                </a:lnTo>
                <a:lnTo>
                  <a:pt x="f5" y="f7"/>
                </a:lnTo>
                <a:lnTo>
                  <a:pt x="f5" y="f161"/>
                </a:lnTo>
                <a:lnTo>
                  <a:pt x="f162" y="f163"/>
                </a:lnTo>
                <a:cubicBezTo>
                  <a:pt x="f164" y="f165"/>
                  <a:pt x="f166" y="f167"/>
                  <a:pt x="f168" y="f169"/>
                </a:cubicBezTo>
                <a:cubicBezTo>
                  <a:pt x="f170" y="f171"/>
                  <a:pt x="f172" y="f173"/>
                  <a:pt x="f174" y="f175"/>
                </a:cubicBezTo>
                <a:cubicBezTo>
                  <a:pt x="f176" y="f177"/>
                  <a:pt x="f178" y="f179"/>
                  <a:pt x="f180" y="f181"/>
                </a:cubicBezTo>
                <a:cubicBezTo>
                  <a:pt x="f182" y="f183"/>
                  <a:pt x="f184" y="f185"/>
                  <a:pt x="f72" y="f73"/>
                </a:cubicBezTo>
                <a:close/>
                <a:moveTo>
                  <a:pt x="f186" y="f187"/>
                </a:moveTo>
                <a:cubicBezTo>
                  <a:pt x="f188" y="f189"/>
                  <a:pt x="f190" y="f191"/>
                  <a:pt x="f192" y="f193"/>
                </a:cubicBezTo>
                <a:cubicBezTo>
                  <a:pt x="f194" y="f195"/>
                  <a:pt x="f196" y="f197"/>
                  <a:pt x="f198" y="f199"/>
                </a:cubicBezTo>
                <a:cubicBezTo>
                  <a:pt x="f200" y="f201"/>
                  <a:pt x="f202" y="f203"/>
                  <a:pt x="f204" y="f205"/>
                </a:cubicBezTo>
                <a:cubicBezTo>
                  <a:pt x="f206" y="f207"/>
                  <a:pt x="f208" y="f209"/>
                  <a:pt x="f210" y="f211"/>
                </a:cubicBezTo>
                <a:cubicBezTo>
                  <a:pt x="f212" y="f213"/>
                  <a:pt x="f214" y="f215"/>
                  <a:pt x="f186" y="f187"/>
                </a:cubicBezTo>
                <a:close/>
                <a:moveTo>
                  <a:pt x="f5" y="f5"/>
                </a:moveTo>
                <a:lnTo>
                  <a:pt x="f216" y="f5"/>
                </a:lnTo>
                <a:lnTo>
                  <a:pt x="f217" y="f218"/>
                </a:lnTo>
                <a:cubicBezTo>
                  <a:pt x="f219" y="f220"/>
                  <a:pt x="f221" y="f222"/>
                  <a:pt x="f223" y="f224"/>
                </a:cubicBezTo>
                <a:cubicBezTo>
                  <a:pt x="f225" y="f226"/>
                  <a:pt x="f227" y="f228"/>
                  <a:pt x="f229" y="f230"/>
                </a:cubicBezTo>
                <a:cubicBezTo>
                  <a:pt x="f231" y="f232"/>
                  <a:pt x="f233" y="f234"/>
                  <a:pt x="f235" y="f236"/>
                </a:cubicBezTo>
                <a:lnTo>
                  <a:pt x="f5" y="f2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0BABE025-38EA-564E-B910-8B5A44ED75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557784"/>
            <a:ext cx="109728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9E58BE5-0D9A-72FF-E9BA-608DF56164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2106201"/>
            <a:ext cx="10972800" cy="40365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38F1493-B064-2EC3-9026-5ED4D0FC8D9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all" spc="200" baseline="0">
                <a:solidFill>
                  <a:srgbClr val="000000"/>
                </a:solidFill>
                <a:uFillTx/>
                <a:latin typeface="Avenir Next LT Pro"/>
                <a:cs typeface="Segoe UI Semilight" pitchFamily="34"/>
              </a:defRPr>
            </a:lvl1pPr>
          </a:lstStyle>
          <a:p>
            <a:pPr lvl="0"/>
            <a:fld id="{54952FE4-02C9-4C13-A6EE-09DA974AB57C}" type="datetime1">
              <a:rPr lang="en-US"/>
              <a:pPr lvl="0"/>
              <a:t>9/29/2023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0BEF7F7-3E6C-E21D-647D-3B9743A9C82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all" spc="200" baseline="0">
                <a:solidFill>
                  <a:srgbClr val="000000"/>
                </a:solidFill>
                <a:uFillTx/>
                <a:latin typeface="Avenir Next LT Pro"/>
                <a:cs typeface="Segoe UI Semilight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6631568-4A40-21D2-E965-4F9A2FBDF1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134596" y="6356351"/>
            <a:ext cx="14477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all" spc="200" baseline="0">
                <a:solidFill>
                  <a:srgbClr val="000000"/>
                </a:solidFill>
                <a:uFillTx/>
                <a:latin typeface="Avenir Next LT Pro"/>
                <a:cs typeface="Segoe UI Semilight" pitchFamily="34"/>
              </a:defRPr>
            </a:lvl1pPr>
          </a:lstStyle>
          <a:p>
            <a:pPr lvl="0"/>
            <a:fld id="{6619BB5A-9C24-49CA-960B-A7347431071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Posterama"/>
        </a:defRPr>
      </a:lvl1pPr>
    </p:titleStyle>
    <p:bodyStyle>
      <a:lvl1pPr marL="0" marR="0" lvl="0" indent="0" algn="l" defTabSz="914400" rtl="0" fontAlgn="auto" hangingPunct="1">
        <a:lnSpc>
          <a:spcPct val="110000"/>
        </a:lnSpc>
        <a:spcBef>
          <a:spcPts val="1000"/>
        </a:spcBef>
        <a:spcAft>
          <a:spcPts val="0"/>
        </a:spcAft>
        <a:buNone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1pPr>
      <a:lvl2pPr marL="228600" marR="0" lvl="1" indent="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2pPr>
      <a:lvl3pPr marL="457200" marR="0" lvl="2" indent="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None/>
        <a:tabLst/>
        <a:defRPr lang="en-US" sz="16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3pPr>
      <a:lvl4pPr marL="685800" marR="0" lvl="3" indent="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None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4pPr>
      <a:lvl5pPr marL="914400" marR="0" lvl="4" indent="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None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3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 Fill">
            <a:extLst>
              <a:ext uri="{FF2B5EF4-FFF2-40B4-BE49-F238E27FC236}">
                <a16:creationId xmlns:a16="http://schemas.microsoft.com/office/drawing/2014/main" id="{482BEE14-B1C4-3891-913B-692D2A425D78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21B78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FDB952C4-8823-AFB8-BC1B-8FEFB464D5B3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B0BE1BA-A73C-2E73-2956-C1228B63A69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9603" y="1200150"/>
            <a:ext cx="5258696" cy="33031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IN" sz="5400">
                <a:solidFill>
                  <a:srgbClr val="2C40D9"/>
                </a:solidFill>
              </a:rPr>
              <a:t>Flood monitoring</a:t>
            </a:r>
          </a:p>
        </p:txBody>
      </p:sp>
      <p:pic>
        <p:nvPicPr>
          <p:cNvPr id="5" name="Picture 2" descr="Vector background of vibrant colours splashing">
            <a:extLst>
              <a:ext uri="{FF2B5EF4-FFF2-40B4-BE49-F238E27FC236}">
                <a16:creationId xmlns:a16="http://schemas.microsoft.com/office/drawing/2014/main" id="{26EEC156-DEC2-85AE-BD0A-871CF1419D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29" r="16289" b="-2"/>
          <a:stretch>
            <a:fillRect/>
          </a:stretch>
        </p:blipFill>
        <p:spPr>
          <a:xfrm>
            <a:off x="6364443" y="9"/>
            <a:ext cx="5827553" cy="68579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bg>
      <p:bgPr>
        <a:solidFill>
          <a:srgbClr val="F3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 Fill">
            <a:extLst>
              <a:ext uri="{FF2B5EF4-FFF2-40B4-BE49-F238E27FC236}">
                <a16:creationId xmlns:a16="http://schemas.microsoft.com/office/drawing/2014/main" id="{BF3A2FC9-9CBC-42A3-52B4-00ECDC941FB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21B78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1B15B376-99A8-4291-3A64-B150C6A03CE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64B9E578-4A59-F324-84C0-DB9BCB27C5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552782"/>
            <a:ext cx="5355430" cy="40674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Project definition and design thinking</a:t>
            </a:r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844CC25C-15B2-57BF-B8B8-A222F5936CB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0197" y="5566784"/>
            <a:ext cx="4336852" cy="1303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IN"/>
              <a:t>..... </a:t>
            </a:r>
            <a:endParaRPr lang="en-US"/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BEB84526-2015-C425-3AC3-4D4AC7470C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023" r="2699" b="3"/>
          <a:stretch>
            <a:fillRect/>
          </a:stretch>
        </p:blipFill>
        <p:spPr>
          <a:xfrm>
            <a:off x="6364443" y="9"/>
            <a:ext cx="5827553" cy="68579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55C6-9306-9A49-7F42-EFFAACFFDA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557784"/>
            <a:ext cx="109728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IN"/>
              <a:t>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296CE-743A-4869-7219-BD7926A89E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2106201"/>
            <a:ext cx="10972800" cy="40365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42900" lvl="0" indent="-342900">
              <a:buClr>
                <a:srgbClr val="6229E7"/>
              </a:buClr>
              <a:buSzPct val="100000"/>
              <a:buFont typeface="Arial" pitchFamily="34"/>
              <a:buChar char="•"/>
            </a:pPr>
            <a:r>
              <a:rPr lang="en-IN">
                <a:solidFill>
                  <a:srgbClr val="474747"/>
                </a:solidFill>
                <a:latin typeface="Google Sans"/>
              </a:rPr>
              <a:t> flood monitoring system is </a:t>
            </a:r>
            <a:r>
              <a:rPr lang="en-IN">
                <a:solidFill>
                  <a:srgbClr val="040C28"/>
                </a:solidFill>
                <a:latin typeface="Google Sans"/>
              </a:rPr>
              <a:t>used to monitor a rise in water levels</a:t>
            </a:r>
            <a:r>
              <a:rPr lang="en-IN">
                <a:solidFill>
                  <a:srgbClr val="474747"/>
                </a:solidFill>
                <a:latin typeface="Google Sans"/>
              </a:rPr>
              <a:t>. The system comprises sensors that are deployed in cities or any area of interest. The sensors can be connected to either the main electricity or can be solar-powered. </a:t>
            </a:r>
          </a:p>
          <a:p>
            <a:pPr marL="342900" lvl="0" indent="-342900">
              <a:buClr>
                <a:srgbClr val="6229E7"/>
              </a:buClr>
              <a:buSzPct val="100000"/>
              <a:buFont typeface="Arial" pitchFamily="34"/>
              <a:buChar char="•"/>
            </a:pPr>
            <a:r>
              <a:rPr lang="en-IN">
                <a:solidFill>
                  <a:srgbClr val="474747"/>
                </a:solidFill>
                <a:latin typeface="Google Sans"/>
              </a:rPr>
              <a:t>It aims to </a:t>
            </a:r>
            <a:r>
              <a:rPr lang="en-IN">
                <a:solidFill>
                  <a:srgbClr val="040C28"/>
                </a:solidFill>
                <a:latin typeface="Google Sans"/>
              </a:rPr>
              <a:t>monitor the water level and alert the authorities as well as notifying victims</a:t>
            </a:r>
          </a:p>
          <a:p>
            <a:pPr marL="342900" lvl="0" indent="-342900">
              <a:buClr>
                <a:srgbClr val="6229E7"/>
              </a:buClr>
              <a:buSzPct val="100000"/>
              <a:buFont typeface="Arial" pitchFamily="34"/>
              <a:buChar char="•"/>
            </a:pPr>
            <a:r>
              <a:rPr lang="en-IN">
                <a:solidFill>
                  <a:srgbClr val="474747"/>
                </a:solidFill>
                <a:latin typeface="Google Sans"/>
              </a:rPr>
              <a:t>order to do this, the system needs to have the basic information such as water conditions, water level and precipitation level to detect the increase of water level during flood. </a:t>
            </a:r>
          </a:p>
          <a:p>
            <a:pPr marL="342900" lvl="0" indent="-342900">
              <a:buClr>
                <a:srgbClr val="6229E7"/>
              </a:buClr>
              <a:buSzPct val="100000"/>
              <a:buFont typeface="Arial" pitchFamily="34"/>
              <a:buChar char="•"/>
            </a:pPr>
            <a:r>
              <a:rPr lang="en-IN">
                <a:solidFill>
                  <a:srgbClr val="040C28"/>
                </a:solidFill>
                <a:latin typeface="Google Sans"/>
              </a:rPr>
              <a:t>Ultrasonic sensors</a:t>
            </a:r>
            <a:r>
              <a:rPr lang="en-IN">
                <a:solidFill>
                  <a:srgbClr val="474747"/>
                </a:solidFill>
                <a:latin typeface="Google Sans"/>
              </a:rPr>
              <a:t> play a vital role in the systems used for these purposes, which makes them important to flood preparedness. Need ultrasonic sensors for your flood monitoring and alert system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E245-737B-1FA0-CCC0-B155484ACC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557784"/>
            <a:ext cx="10481072" cy="3173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IN">
                <a:solidFill>
                  <a:srgbClr val="F3F0F1"/>
                </a:solidFill>
              </a:rPr>
              <a:t>......</a:t>
            </a:r>
            <a:r>
              <a:rPr lang="en-IN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70ED7-C345-2945-1240-6E47A609337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1125141"/>
            <a:ext cx="10802538" cy="50175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endParaRPr lang="en-IN"/>
          </a:p>
          <a:p>
            <a:pPr lvl="0"/>
            <a:r>
              <a:rPr lang="en-IN"/>
              <a:t>TYPES OF FLOOD MONITORING</a:t>
            </a:r>
          </a:p>
          <a:p>
            <a:pPr lvl="0"/>
            <a:endParaRPr lang="en-IN"/>
          </a:p>
          <a:p>
            <a:pPr marL="342900" lvl="0" indent="-342900">
              <a:buClr>
                <a:srgbClr val="6229E7"/>
              </a:buClr>
              <a:buSzPct val="100000"/>
              <a:buFont typeface="Arial" pitchFamily="34"/>
              <a:buChar char="•"/>
            </a:pPr>
            <a:r>
              <a:rPr lang="en-IN">
                <a:solidFill>
                  <a:srgbClr val="1F1F1F"/>
                </a:solidFill>
                <a:latin typeface="Google Sans"/>
              </a:rPr>
              <a:t>Tipping Bucket Rain Gauge.</a:t>
            </a:r>
          </a:p>
          <a:p>
            <a:pPr marL="342900" lvl="0" indent="-342900">
              <a:buClr>
                <a:srgbClr val="6229E7"/>
              </a:buClr>
              <a:buSzPct val="100000"/>
              <a:buFont typeface="Arial" pitchFamily="34"/>
              <a:buChar char="•"/>
            </a:pPr>
            <a:r>
              <a:rPr lang="en-IN">
                <a:solidFill>
                  <a:srgbClr val="1F1F1F"/>
                </a:solidFill>
                <a:latin typeface="Google Sans"/>
              </a:rPr>
              <a:t>Integrated Data Logging System.</a:t>
            </a:r>
          </a:p>
          <a:p>
            <a:pPr marL="342900" lvl="0" indent="-342900">
              <a:buClr>
                <a:srgbClr val="6229E7"/>
              </a:buClr>
              <a:buSzPct val="100000"/>
              <a:buFont typeface="Arial" pitchFamily="34"/>
              <a:buChar char="•"/>
            </a:pPr>
            <a:r>
              <a:rPr lang="en-IN">
                <a:solidFill>
                  <a:srgbClr val="1F1F1F"/>
                </a:solidFill>
                <a:latin typeface="Google Sans"/>
              </a:rPr>
              <a:t>Mounting Hardware.</a:t>
            </a:r>
          </a:p>
          <a:p>
            <a:pPr marL="342900" lvl="0" indent="-342900">
              <a:buClr>
                <a:srgbClr val="6229E7"/>
              </a:buClr>
              <a:buSzPct val="100000"/>
              <a:buFont typeface="Arial" pitchFamily="34"/>
              <a:buChar char="•"/>
            </a:pPr>
            <a:r>
              <a:rPr lang="en-IN">
                <a:solidFill>
                  <a:srgbClr val="1F1F1F"/>
                </a:solidFill>
                <a:latin typeface="Google Sans"/>
              </a:rPr>
              <a:t>Radar Water Level Sensor.</a:t>
            </a:r>
          </a:p>
          <a:p>
            <a:pPr marL="342900" lvl="0" indent="-342900">
              <a:buClr>
                <a:srgbClr val="6229E7"/>
              </a:buClr>
              <a:buSzPct val="100000"/>
              <a:buFont typeface="Arial" pitchFamily="34"/>
              <a:buChar char="•"/>
            </a:pPr>
            <a:r>
              <a:rPr lang="en-IN">
                <a:solidFill>
                  <a:srgbClr val="1F1F1F"/>
                </a:solidFill>
                <a:latin typeface="Google Sans"/>
              </a:rPr>
              <a:t>Telemetry.</a:t>
            </a:r>
          </a:p>
          <a:p>
            <a:pPr marL="342900" lvl="0" indent="-342900">
              <a:buClr>
                <a:srgbClr val="6229E7"/>
              </a:buClr>
              <a:buSzPct val="100000"/>
              <a:buFont typeface="Arial" pitchFamily="34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5B1B-DE68-C57B-076D-E55ECD59A1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557784"/>
            <a:ext cx="109728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IN"/>
              <a:t>DESIGN THINKING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87543-82BA-6803-CA5B-4545F906F1E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2106201"/>
            <a:ext cx="10972800" cy="40365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42900" lvl="0" indent="-342900">
              <a:buClr>
                <a:srgbClr val="6229E7"/>
              </a:buClr>
              <a:buSzPct val="100000"/>
              <a:buFont typeface="Arial" pitchFamily="34"/>
              <a:buChar char="•"/>
            </a:pPr>
            <a:r>
              <a:rPr lang="en-US"/>
              <a:t>Project Objective Duties objects such as seal foot manting, arty waing munca, putne sutty and urgency response condition</a:t>
            </a:r>
            <a:endParaRPr lang="en-IN"/>
          </a:p>
          <a:p>
            <a:pPr marL="342900" lvl="0" indent="-342900">
              <a:buClr>
                <a:srgbClr val="6229E7"/>
              </a:buClr>
              <a:buSzPct val="100000"/>
              <a:buFont typeface="Arial" pitchFamily="34"/>
              <a:buChar char="•"/>
            </a:pPr>
            <a:endParaRPr lang="en-IN"/>
          </a:p>
          <a:p>
            <a:pPr marL="342900" lvl="0" indent="-342900">
              <a:buClr>
                <a:srgbClr val="6229E7"/>
              </a:buClr>
              <a:buSzPct val="100000"/>
              <a:buFont typeface="Arial" pitchFamily="34"/>
              <a:buChar char="•"/>
            </a:pPr>
            <a:r>
              <a:rPr lang="en-US"/>
              <a:t>jo Sensor Netwerk Dengan the plot of free to more vidro</a:t>
            </a:r>
            <a:endParaRPr lang="en-IN"/>
          </a:p>
          <a:p>
            <a:pPr marL="342900" lvl="0" indent="-342900">
              <a:buClr>
                <a:srgbClr val="6229E7"/>
              </a:buClr>
              <a:buSzPct val="100000"/>
              <a:buFont typeface="Arial" pitchFamily="34"/>
              <a:buChar char="•"/>
            </a:pPr>
            <a:endParaRPr lang="en-IN"/>
          </a:p>
          <a:p>
            <a:pPr marL="342900" lvl="0" indent="-342900">
              <a:buClr>
                <a:srgbClr val="6229E7"/>
              </a:buClr>
              <a:buSzPct val="100000"/>
              <a:buFont typeface="Arial" pitchFamily="34"/>
              <a:buChar char="•"/>
            </a:pPr>
            <a:r>
              <a:rPr lang="en-IN">
                <a:latin typeface="Open Sans" pitchFamily="2"/>
              </a:rPr>
              <a:t>Data of flood height and rain levels detected by sensors are processed using Arduino Uno Microcontroller to produce output data in HTML format. 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492D-752D-D996-1013-1F0566B076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557784"/>
            <a:ext cx="10356055" cy="353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IN">
                <a:solidFill>
                  <a:srgbClr val="F3F0F1"/>
                </a:solidFill>
              </a:rPr>
              <a:t>......</a:t>
            </a:r>
            <a:r>
              <a:rPr lang="en-IN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1BDC-370A-3CD4-5187-F7D2BCB481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1964533"/>
            <a:ext cx="10623947" cy="41782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42900" lvl="0" indent="-342900">
              <a:buClr>
                <a:srgbClr val="6229E7"/>
              </a:buClr>
              <a:buSzPct val="100000"/>
              <a:buFont typeface="Arial" pitchFamily="34"/>
              <a:buChar char="•"/>
            </a:pPr>
            <a:r>
              <a:rPr lang="en-IN">
                <a:latin typeface="Open Sans" pitchFamily="2"/>
              </a:rPr>
              <a:t>This research produces a prototype of web-based flood monitoring information system that has been able to distribute data of flood height and rainy weather in real time</a:t>
            </a:r>
          </a:p>
          <a:p>
            <a:pPr marL="342900" lvl="0" indent="-342900">
              <a:buClr>
                <a:srgbClr val="6229E7"/>
              </a:buClr>
              <a:buSzPct val="100000"/>
              <a:buFont typeface="Arial" pitchFamily="34"/>
              <a:buChar char="•"/>
            </a:pPr>
            <a:endParaRPr lang="en-IN">
              <a:latin typeface="Open Sans" pitchFamily="2"/>
            </a:endParaRPr>
          </a:p>
          <a:p>
            <a:pPr marL="342900" lvl="0" indent="-342900">
              <a:buClr>
                <a:srgbClr val="6229E7"/>
              </a:buClr>
              <a:buSzPct val="100000"/>
              <a:buFont typeface="Arial" pitchFamily="34"/>
              <a:buChar char="•"/>
            </a:pPr>
            <a:r>
              <a:rPr lang="en-IN">
                <a:latin typeface="Open Sans" pitchFamily="2"/>
              </a:rPr>
              <a:t>the implementation of measurement, the information system only accesses one flood detector or one flooded location.</a:t>
            </a:r>
          </a:p>
          <a:p>
            <a:pPr marL="342900" lvl="0" indent="-342900">
              <a:buClr>
                <a:srgbClr val="6229E7"/>
              </a:buClr>
              <a:buSzPct val="100000"/>
              <a:buFont typeface="Arial" pitchFamily="34"/>
              <a:buChar char="•"/>
            </a:pPr>
            <a:endParaRPr lang="en-IN">
              <a:latin typeface="Open Sans" pitchFamily="2"/>
            </a:endParaRPr>
          </a:p>
          <a:p>
            <a:pPr marL="342900" lvl="0" indent="-342900">
              <a:buClr>
                <a:srgbClr val="6229E7"/>
              </a:buClr>
              <a:buSzPct val="100000"/>
              <a:buFont typeface="Arial" pitchFamily="34"/>
              <a:buChar char="•"/>
            </a:pPr>
            <a:r>
              <a:rPr lang="en-IN">
                <a:latin typeface="Open Sans" pitchFamily="2"/>
              </a:rPr>
              <a:t>System prototype is the first development that uses internet of things (IoTs) method in real time web-based flood measurement with information in the form of flood hazard information in the form of water level and rainy weather conditions.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6752-52A4-EAC0-80AB-71968BDBBC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557784"/>
            <a:ext cx="10445355" cy="353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IN">
                <a:solidFill>
                  <a:srgbClr val="F3F0F1"/>
                </a:solidFill>
              </a:rPr>
              <a:t>......</a:t>
            </a:r>
            <a:r>
              <a:rPr lang="en-IN"/>
              <a:t> </a:t>
            </a:r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57E49EA-1551-A2E2-71E5-55E25C0A8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052" y="557784"/>
            <a:ext cx="10445355" cy="5742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SplashVTI</vt:lpstr>
      <vt:lpstr>Flood monitoring</vt:lpstr>
      <vt:lpstr>Project definition and design thinking</vt:lpstr>
      <vt:lpstr>DEFINITION</vt:lpstr>
      <vt:lpstr>...... </vt:lpstr>
      <vt:lpstr>DESIGN THINKING</vt:lpstr>
      <vt:lpstr>...... </vt:lpstr>
      <vt:lpstr>......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monitoring</dc:title>
  <dc:creator>sarath kumar</dc:creator>
  <cp:lastModifiedBy>sarath kumar</cp:lastModifiedBy>
  <cp:revision>5</cp:revision>
  <dcterms:created xsi:type="dcterms:W3CDTF">2023-09-29T08:07:58Z</dcterms:created>
  <dcterms:modified xsi:type="dcterms:W3CDTF">2023-09-29T08:45:50Z</dcterms:modified>
</cp:coreProperties>
</file>