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0"/>
  </p:notes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 kuma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66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597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8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10486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1048584"/>
          <p:cNvSpPr txBox="1"/>
          <p:nvPr/>
        </p:nvSpPr>
        <p:spPr>
          <a:xfrm>
            <a:off x="12249879" y="6024314"/>
            <a:ext cx="4003367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</a:rPr>
              <a:t>JAYASURIYA</a:t>
            </a:r>
          </a:p>
          <a:p>
            <a:r>
              <a:rPr lang="en-IN" sz="2800" dirty="0">
                <a:solidFill>
                  <a:srgbClr val="000000"/>
                </a:solidFill>
              </a:rPr>
              <a:t>422621106018</a:t>
            </a:r>
          </a:p>
          <a:p>
            <a:r>
              <a:rPr lang="en-IN" sz="2800" dirty="0">
                <a:solidFill>
                  <a:srgbClr val="000000"/>
                </a:solidFill>
              </a:rPr>
              <a:t>au422621106018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48612" name="TextBox 1048611"/>
          <p:cNvSpPr txBox="1"/>
          <p:nvPr/>
        </p:nvSpPr>
        <p:spPr>
          <a:xfrm>
            <a:off x="814171" y="1878154"/>
            <a:ext cx="8477167" cy="828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Noto Sans Bengali"/>
                <a:cs typeface="Noto Sans Bengali"/>
              </a:rPr>
              <a:t>Flood monitoring </a:t>
            </a:r>
            <a:endParaRPr lang="en-US" sz="2800" b="1">
              <a:solidFill>
                <a:srgbClr val="000000"/>
              </a:solidFill>
              <a:latin typeface="Noto Sans Bengali"/>
              <a:cs typeface="Noto Sans Bengali"/>
            </a:endParaRPr>
          </a:p>
        </p:txBody>
      </p:sp>
      <p:sp>
        <p:nvSpPr>
          <p:cNvPr id="1048613" name="TextBox 1048612"/>
          <p:cNvSpPr txBox="1"/>
          <p:nvPr/>
        </p:nvSpPr>
        <p:spPr>
          <a:xfrm rot="28952">
            <a:off x="6041498" y="3898726"/>
            <a:ext cx="6205005" cy="828040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algn="ctr" defTabSz="914400" rtl="0" eaLnBrk="1" latinLnBrk="0" hangingPunct="1">
              <a:defRPr lang="en-US" sz="4400" b="1" kern="1200">
                <a:solidFill>
                  <a:srgbClr val="000000"/>
                </a:solidFill>
                <a:latin typeface="Noto Sans Bengali"/>
                <a:ea typeface="+mn-ea"/>
                <a:cs typeface="Noto Sans Bengali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Phase 2 project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608" y="664463"/>
            <a:ext cx="16492728" cy="72633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87" y="734568"/>
            <a:ext cx="16328135" cy="72054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3583"/>
            <a:ext cx="18288000" cy="7309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4144" y="457200"/>
            <a:ext cx="14465808" cy="902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175" y="1432560"/>
            <a:ext cx="15941039" cy="6873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944" y="792480"/>
            <a:ext cx="16133064" cy="58613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255" y="734568"/>
            <a:ext cx="16011144" cy="50322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536" y="731519"/>
            <a:ext cx="16575023" cy="67939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743" y="746759"/>
            <a:ext cx="17797272" cy="59954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231" y="960119"/>
            <a:ext cx="17623535" cy="67299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19" y="682751"/>
            <a:ext cx="17132808" cy="68366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9432" y="1941576"/>
            <a:ext cx="6184392" cy="34381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54175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82751"/>
            <a:ext cx="17727168" cy="75346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19" y="917447"/>
            <a:ext cx="17465040" cy="772058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" y="682751"/>
            <a:ext cx="17800320" cy="81198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704" y="554736"/>
            <a:ext cx="11143488" cy="92903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23" y="944880"/>
            <a:ext cx="13469112" cy="47884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3271" y="3459479"/>
            <a:ext cx="7821168" cy="58948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1" y="0"/>
            <a:ext cx="18169128" cy="8723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247" y="0"/>
            <a:ext cx="16684752" cy="6665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592" y="435863"/>
            <a:ext cx="17958816" cy="8046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112" y="1347216"/>
            <a:ext cx="15727680" cy="72572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175" y="679704"/>
            <a:ext cx="16236696" cy="9019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808" y="801623"/>
            <a:ext cx="16005048" cy="7040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391" y="637031"/>
            <a:ext cx="17434560" cy="90495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creative marketing plan Presentation </dc:title>
  <dc:creator>Sudharsan S</dc:creator>
  <cp:lastModifiedBy>sarath kumar</cp:lastModifiedBy>
  <cp:revision>3</cp:revision>
  <dcterms:created xsi:type="dcterms:W3CDTF">2023-10-10T06:17:58Z</dcterms:created>
  <dcterms:modified xsi:type="dcterms:W3CDTF">2023-10-31T13:36:02Z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Creator">
    <vt:lpwstr>Canva</vt:lpwstr>
  </property>
  <property fmtid="{D5CDD505-2E9C-101B-9397-08002B2CF9AE}" pid="4" name="ICV">
    <vt:lpwstr>888cde3cfaec46adb12fc54c01fae120</vt:lpwstr>
  </property>
  <property fmtid="{D5CDD505-2E9C-101B-9397-08002B2CF9AE}" pid="5" name="LastSaved">
    <vt:filetime>2023-10-10T00:00:00Z</vt:filetime>
  </property>
  <property fmtid="{D5CDD505-2E9C-101B-9397-08002B2CF9AE}" pid="6" name="NXPowerLiteLastOptimized">
    <vt:lpwstr>1603347</vt:lpwstr>
  </property>
  <property fmtid="{D5CDD505-2E9C-101B-9397-08002B2CF9AE}" pid="7" name="NXPowerLiteSettings">
    <vt:lpwstr>F7000400038000</vt:lpwstr>
  </property>
  <property fmtid="{D5CDD505-2E9C-101B-9397-08002B2CF9AE}" pid="8" name="NXPowerLiteVersion">
    <vt:lpwstr>S10.0.0</vt:lpwstr>
  </property>
</Properties>
</file>