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504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dmin\Downloads\E.jayasuriya_Employee_performance_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pivotSource>
    <c:name>[E.jayasuriya_Employee_performance_analysis.xlsx]Summary!PivotTable6</c:name>
    <c:fmtId val="2"/>
  </c:pivotSource>
  <c:chart>
    <c:title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1415726159230097"/>
          <c:y val="0.14750000000000002"/>
          <c:w val="0.75138013998250219"/>
          <c:h val="0.61315385209201789"/>
        </c:manualLayout>
      </c:layout>
      <c:barChart>
        <c:barDir val="col"/>
        <c:grouping val="clustered"/>
        <c:ser>
          <c:idx val="0"/>
          <c:order val="0"/>
          <c:tx>
            <c:strRef>
              <c:f>Summary!$B$3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Summary!$A$4:$A$9</c:f>
              <c:strCache>
                <c:ptCount val="5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  <c:pt idx="4">
                  <c:v>(blank)</c:v>
                </c:pt>
              </c:strCache>
            </c:strRef>
          </c:cat>
          <c:val>
            <c:numRef>
              <c:f>Summary!$B$4:$B$9</c:f>
              <c:numCache>
                <c:formatCode>General</c:formatCode>
                <c:ptCount val="5"/>
                <c:pt idx="0">
                  <c:v>369</c:v>
                </c:pt>
                <c:pt idx="1">
                  <c:v>2361</c:v>
                </c:pt>
                <c:pt idx="2">
                  <c:v>177</c:v>
                </c:pt>
                <c:pt idx="3">
                  <c:v>93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188C-4E84-8E8B-F98FA9BFAC40}"/>
            </c:ext>
          </c:extLst>
        </c:ser>
        <c:gapWidth val="219"/>
        <c:overlap val="-27"/>
        <c:axId val="103856000"/>
        <c:axId val="106105472"/>
      </c:barChart>
      <c:catAx>
        <c:axId val="10385600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105472"/>
        <c:crosses val="autoZero"/>
        <c:auto val="1"/>
        <c:lblAlgn val="ctr"/>
        <c:lblOffset val="100"/>
      </c:catAx>
      <c:valAx>
        <c:axId val="106105472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5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10-09-2024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" y="10668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JAYASURIYA .E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 dirty="0" smtClean="0"/>
              <a:t>: 312203430</a:t>
            </a:r>
            <a:endParaRPr lang="en-US" sz="2400" dirty="0"/>
          </a:p>
          <a:p>
            <a:r>
              <a:rPr lang="en-US" sz="2400" dirty="0"/>
              <a:t>DEPARTMENT</a:t>
            </a:r>
            <a:r>
              <a:rPr lang="en-US" sz="2400" dirty="0" smtClean="0"/>
              <a:t>: MANAGEMENT</a:t>
            </a:r>
            <a:endParaRPr lang="en-US" sz="2400" dirty="0"/>
          </a:p>
          <a:p>
            <a:r>
              <a:rPr lang="en-US" sz="2400" dirty="0" smtClean="0"/>
              <a:t>COLLEGE : HINDUSTAN COLLEGE OF ARTS &amp;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57200" y="1143000"/>
            <a:ext cx="7010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 </a:t>
            </a:r>
            <a:r>
              <a:rPr lang="en-US" b="1" dirty="0" smtClean="0"/>
              <a:t>Data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employee dataset is collected from the Edunet dashboard.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Features collection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features for the project is selected from the dataset.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Conversion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the rating is converted into text by using formula.</a:t>
            </a:r>
          </a:p>
          <a:p>
            <a:r>
              <a:rPr lang="en-US" dirty="0" smtClean="0"/>
              <a:t>❑ </a:t>
            </a:r>
            <a:r>
              <a:rPr lang="en-US" b="1" dirty="0" smtClean="0"/>
              <a:t>Creation of Pivot table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Then, created a pivot table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The business unit is used in the rows.</a:t>
            </a:r>
          </a:p>
          <a:p>
            <a:r>
              <a:rPr lang="en-US" dirty="0" smtClean="0"/>
              <a:t>2. The gender code is used as filter.</a:t>
            </a:r>
          </a:p>
          <a:p>
            <a:r>
              <a:rPr lang="en-US" dirty="0" smtClean="0"/>
              <a:t>3. The performance category is used as the values.</a:t>
            </a:r>
          </a:p>
          <a:p>
            <a:r>
              <a:rPr lang="en-US" dirty="0" smtClean="0"/>
              <a:t>4. The employee classification type is used in columns.</a:t>
            </a:r>
          </a:p>
          <a:p>
            <a:r>
              <a:rPr lang="en-US" b="1" dirty="0" smtClean="0"/>
              <a:t>❑ Creation of chart</a:t>
            </a:r>
            <a:r>
              <a:rPr lang="en-US" dirty="0" smtClean="0"/>
              <a:t>:</a:t>
            </a:r>
          </a:p>
          <a:p>
            <a:r>
              <a:rPr lang="en-US" dirty="0" smtClean="0"/>
              <a:t>The chart is created by using the insert tool.</a:t>
            </a:r>
          </a:p>
          <a:p>
            <a:r>
              <a:rPr lang="en-US" dirty="0" smtClean="0"/>
              <a:t>➢ Where,</a:t>
            </a:r>
          </a:p>
          <a:p>
            <a:r>
              <a:rPr lang="en-US" dirty="0" smtClean="0"/>
              <a:t>1. Number of employees are in the Y axis and the business unit in the X axis. 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86600" y="533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371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CHART FOR FEMALE EMPLOYEE PERFORMANCE ANALYSIS:</a:t>
            </a:r>
            <a:br>
              <a:rPr lang="en-US" b="1" u="sng" dirty="0" smtClean="0"/>
            </a:br>
            <a:endParaRPr lang="en-US" b="1" u="sng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xdr="http://schemas.openxmlformats.org/drawingml/2006/spreadsheetDrawing" xmlns:a16="http://schemas.microsoft.com/office/drawing/2014/main" xmlns="" xmlns:lc="http://schemas.openxmlformats.org/drawingml/2006/lockedCanvas" id="{243B0D1F-8497-D8E1-2184-18CCAAB33C40}"/>
              </a:ext>
            </a:extLst>
          </p:cNvPr>
          <p:cNvGraphicFramePr/>
          <p:nvPr/>
        </p:nvGraphicFramePr>
        <p:xfrm>
          <a:off x="838200" y="2057400"/>
          <a:ext cx="60960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1219200"/>
            <a:ext cx="6781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❑</a:t>
            </a:r>
            <a:r>
              <a:rPr lang="en-US" dirty="0" smtClean="0"/>
              <a:t>The conclusion of female employee analysis is that the</a:t>
            </a:r>
          </a:p>
          <a:p>
            <a:r>
              <a:rPr lang="en-US" dirty="0" smtClean="0"/>
              <a:t>temporary type employees are performing more than</a:t>
            </a:r>
          </a:p>
          <a:p>
            <a:r>
              <a:rPr lang="en-US" dirty="0" smtClean="0"/>
              <a:t>the other employees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❑It shows that the number of employees in the full time</a:t>
            </a:r>
          </a:p>
          <a:p>
            <a:r>
              <a:rPr lang="en-US" dirty="0" smtClean="0"/>
              <a:t>job is between 18 and 36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❑The number of employees in the part time job is</a:t>
            </a:r>
          </a:p>
          <a:p>
            <a:r>
              <a:rPr lang="en-US" dirty="0" smtClean="0"/>
              <a:t>between 19 and 38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❑Lastly the number of employees in the temporary job is</a:t>
            </a:r>
          </a:p>
          <a:p>
            <a:r>
              <a:rPr lang="en-US" dirty="0" smtClean="0"/>
              <a:t>23 and 40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❑Therefore, the company may prefer temporary job</a:t>
            </a:r>
          </a:p>
          <a:p>
            <a:r>
              <a:rPr lang="en-US" dirty="0" smtClean="0"/>
              <a:t>persons more than others to get a good outcome.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772400" y="1066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" y="1828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• This </a:t>
            </a:r>
            <a:r>
              <a:rPr lang="en-US" sz="2800" dirty="0" smtClean="0"/>
              <a:t>PowerPoint is about the performance</a:t>
            </a:r>
          </a:p>
          <a:p>
            <a:r>
              <a:rPr lang="en-US" sz="2800" dirty="0" smtClean="0"/>
              <a:t>analysis of the employees in a company</a:t>
            </a:r>
          </a:p>
          <a:p>
            <a:r>
              <a:rPr lang="en-US" sz="2800" dirty="0" smtClean="0"/>
              <a:t>during a particular period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 </a:t>
            </a:r>
          </a:p>
          <a:p>
            <a:r>
              <a:rPr lang="en-US" sz="2800" dirty="0" smtClean="0"/>
              <a:t>• The performance analysis is use to know</a:t>
            </a:r>
          </a:p>
          <a:p>
            <a:r>
              <a:rPr lang="en-US" sz="2800" dirty="0" smtClean="0"/>
              <a:t>about the work of an employee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• By doing this we can easily identify the best</a:t>
            </a:r>
          </a:p>
          <a:p>
            <a:r>
              <a:rPr lang="en-US" sz="2800" dirty="0" smtClean="0"/>
              <a:t>employees of the company.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77200" y="1143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609600" y="1676400"/>
            <a:ext cx="899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 is the process of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how well employees perform their job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duties and responsibilities. This involves assessing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aspects of their work,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productivity, quality, and efficiency, as well as their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to organizational goals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In this project the performance is analyzed by using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employee’s gender, business unit, performance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category, first name, last name, date of birth,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rating and with 20 more columns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676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838200" y="1752600"/>
            <a:ext cx="746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</a:t>
            </a:r>
            <a:r>
              <a:rPr lang="en-US" sz="2400" dirty="0" smtClean="0"/>
              <a:t>end users of the employee performance</a:t>
            </a:r>
          </a:p>
          <a:p>
            <a:r>
              <a:rPr lang="en-US" sz="2400" dirty="0" smtClean="0"/>
              <a:t>analysis are</a:t>
            </a:r>
            <a:r>
              <a:rPr lang="en-US" sz="2400" dirty="0" smtClean="0"/>
              <a:t>:</a:t>
            </a:r>
          </a:p>
          <a:p>
            <a:endParaRPr lang="en-US" sz="2400" dirty="0" smtClean="0"/>
          </a:p>
          <a:p>
            <a:r>
              <a:rPr lang="en-US" sz="2400" dirty="0" smtClean="0"/>
              <a:t>• Employee</a:t>
            </a:r>
          </a:p>
          <a:p>
            <a:r>
              <a:rPr lang="en-US" sz="2400" dirty="0" smtClean="0"/>
              <a:t>• Employer</a:t>
            </a:r>
          </a:p>
          <a:p>
            <a:r>
              <a:rPr lang="en-US" sz="2400" dirty="0" smtClean="0"/>
              <a:t>• Manager</a:t>
            </a:r>
          </a:p>
          <a:p>
            <a:r>
              <a:rPr lang="en-US" sz="2400" dirty="0" smtClean="0"/>
              <a:t>• Supervisors</a:t>
            </a:r>
          </a:p>
          <a:p>
            <a:r>
              <a:rPr lang="en-US" sz="2400" dirty="0" smtClean="0"/>
              <a:t>• HR</a:t>
            </a:r>
          </a:p>
          <a:p>
            <a:r>
              <a:rPr lang="en-US" sz="2400" dirty="0" smtClean="0"/>
              <a:t>• Executives</a:t>
            </a:r>
          </a:p>
          <a:p>
            <a:r>
              <a:rPr lang="en-US" sz="2400" dirty="0" smtClean="0"/>
              <a:t>• Senior leadership</a:t>
            </a:r>
          </a:p>
          <a:p>
            <a:r>
              <a:rPr lang="en-US" sz="2400" dirty="0" smtClean="0"/>
              <a:t>• Financial analyst</a:t>
            </a:r>
          </a:p>
          <a:p>
            <a:r>
              <a:rPr lang="en-US" sz="2400" dirty="0" smtClean="0"/>
              <a:t>• Training and development teams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2819400" y="1905000"/>
            <a:ext cx="708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OUR </a:t>
            </a:r>
            <a:r>
              <a:rPr lang="en-US" dirty="0" smtClean="0"/>
              <a:t>SOLUTION AND ITS VALUE PROPOSITION</a:t>
            </a:r>
          </a:p>
          <a:p>
            <a:endParaRPr lang="en-US" dirty="0" smtClean="0"/>
          </a:p>
          <a:p>
            <a:r>
              <a:rPr lang="en-US" dirty="0" smtClean="0"/>
              <a:t>• Conditional formatting to find the blank</a:t>
            </a:r>
          </a:p>
          <a:p>
            <a:r>
              <a:rPr lang="en-US" dirty="0" smtClean="0"/>
              <a:t>cells.</a:t>
            </a:r>
          </a:p>
          <a:p>
            <a:r>
              <a:rPr lang="en-US" dirty="0" smtClean="0"/>
              <a:t>• Filter option to eliminate the blank cells in</a:t>
            </a:r>
          </a:p>
          <a:p>
            <a:r>
              <a:rPr lang="en-US" dirty="0" smtClean="0"/>
              <a:t>the columns.</a:t>
            </a:r>
          </a:p>
          <a:p>
            <a:r>
              <a:rPr lang="en-US" dirty="0" smtClean="0"/>
              <a:t>• IFS formula to convert the performance</a:t>
            </a:r>
          </a:p>
          <a:p>
            <a:r>
              <a:rPr lang="en-US" dirty="0" smtClean="0"/>
              <a:t>rating to text.</a:t>
            </a:r>
          </a:p>
          <a:p>
            <a:r>
              <a:rPr lang="en-US" dirty="0" smtClean="0"/>
              <a:t>• Pivot table to make a summary about the</a:t>
            </a:r>
          </a:p>
          <a:p>
            <a:r>
              <a:rPr lang="en-US" dirty="0" smtClean="0"/>
              <a:t>project.</a:t>
            </a:r>
          </a:p>
          <a:p>
            <a:r>
              <a:rPr lang="en-US" dirty="0" smtClean="0"/>
              <a:t>• Chart visualization for easy understanding</a:t>
            </a:r>
          </a:p>
          <a:p>
            <a:r>
              <a:rPr lang="en-US" dirty="0" smtClean="0"/>
              <a:t>of the analysis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1600200"/>
            <a:ext cx="6781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USED FORMULAS AND TECHIQUES</a:t>
            </a:r>
            <a:endParaRPr lang="en-US" b="1" u="sn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447800"/>
            <a:ext cx="84582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 smtClean="0"/>
              <a:t>Dataset </a:t>
            </a:r>
            <a:r>
              <a:rPr lang="en-US" sz="2800" b="1" u="sng" dirty="0" smtClean="0"/>
              <a:t>Description</a:t>
            </a:r>
          </a:p>
          <a:p>
            <a:endParaRPr lang="en-US" b="1" u="sng" dirty="0" smtClean="0"/>
          </a:p>
          <a:p>
            <a:r>
              <a:rPr lang="en-US" b="1" u="sng" dirty="0" smtClean="0"/>
              <a:t>DETAILS OF THE DATASET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• Downloaded the dataset from the Edunet student</a:t>
            </a:r>
          </a:p>
          <a:p>
            <a:r>
              <a:rPr lang="en-US" dirty="0" smtClean="0"/>
              <a:t>dashboard.</a:t>
            </a:r>
          </a:p>
          <a:p>
            <a:r>
              <a:rPr lang="en-US" dirty="0" smtClean="0"/>
              <a:t>• It contains totally 26 features.</a:t>
            </a:r>
          </a:p>
          <a:p>
            <a:r>
              <a:rPr lang="en-US" dirty="0" smtClean="0"/>
              <a:t>• In this project I have selected 9 features to analyse the</a:t>
            </a:r>
          </a:p>
          <a:p>
            <a:r>
              <a:rPr lang="en-US" dirty="0" smtClean="0"/>
              <a:t>performance.</a:t>
            </a:r>
          </a:p>
          <a:p>
            <a:r>
              <a:rPr lang="en-US" dirty="0" smtClean="0"/>
              <a:t>• Employee ID and the current employee rating are in</a:t>
            </a:r>
          </a:p>
          <a:p>
            <a:r>
              <a:rPr lang="en-US" dirty="0" smtClean="0"/>
              <a:t>numerical values.</a:t>
            </a:r>
          </a:p>
          <a:p>
            <a:r>
              <a:rPr lang="en-US" dirty="0" smtClean="0"/>
              <a:t>• I have added one more feature called performance</a:t>
            </a:r>
          </a:p>
          <a:p>
            <a:r>
              <a:rPr lang="en-US" dirty="0" smtClean="0"/>
              <a:t>category to convert the rating into text by formula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6106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09800" y="1524000"/>
            <a:ext cx="6629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3/21/2024 Annual </a:t>
            </a:r>
            <a:r>
              <a:rPr lang="en-US" dirty="0" smtClean="0"/>
              <a:t>Review</a:t>
            </a:r>
          </a:p>
          <a:p>
            <a:endParaRPr lang="en-US" dirty="0" smtClean="0"/>
          </a:p>
          <a:p>
            <a:r>
              <a:rPr lang="en-US" dirty="0" smtClean="0"/>
              <a:t>THE "WOW" IN OUR </a:t>
            </a:r>
            <a:r>
              <a:rPr lang="en-US" dirty="0" smtClean="0"/>
              <a:t>SOLUTION</a:t>
            </a:r>
          </a:p>
          <a:p>
            <a:endParaRPr lang="en-US" dirty="0" smtClean="0"/>
          </a:p>
          <a:p>
            <a:r>
              <a:rPr lang="en-US" dirty="0" smtClean="0"/>
              <a:t>❑ </a:t>
            </a:r>
            <a:r>
              <a:rPr lang="en-US" dirty="0" smtClean="0"/>
              <a:t>The main thing of the project is converting the rating</a:t>
            </a:r>
          </a:p>
          <a:p>
            <a:r>
              <a:rPr lang="en-US" dirty="0" smtClean="0"/>
              <a:t>into text by using IFS formula:</a:t>
            </a:r>
          </a:p>
          <a:p>
            <a:r>
              <a:rPr lang="en-US" dirty="0" smtClean="0"/>
              <a:t>• =IFS(Z8&gt;=5</a:t>
            </a:r>
            <a:r>
              <a:rPr lang="en-US" dirty="0" smtClean="0"/>
              <a:t>,“AVERAGE",</a:t>
            </a:r>
            <a:r>
              <a:rPr lang="en-US" dirty="0" smtClean="0"/>
              <a:t>Z8&gt;=4</a:t>
            </a:r>
            <a:r>
              <a:rPr lang="en-US" dirty="0" smtClean="0"/>
              <a:t>,“BAD",</a:t>
            </a:r>
            <a:r>
              <a:rPr lang="en-US" dirty="0" smtClean="0"/>
              <a:t>Z8&gt;=3,"GOOD",TRUE</a:t>
            </a:r>
            <a:r>
              <a:rPr lang="en-US" dirty="0" smtClean="0"/>
              <a:t>,“VERYBAD")</a:t>
            </a:r>
            <a:endParaRPr lang="en-US" dirty="0" smtClean="0"/>
          </a:p>
          <a:p>
            <a:r>
              <a:rPr lang="en-US" dirty="0" smtClean="0"/>
              <a:t>❑ The second part is about the</a:t>
            </a:r>
          </a:p>
          <a:p>
            <a:r>
              <a:rPr lang="en-US" dirty="0" smtClean="0"/>
              <a:t>Pivot table used in the excel</a:t>
            </a:r>
          </a:p>
          <a:p>
            <a:r>
              <a:rPr lang="en-US" dirty="0" smtClean="0"/>
              <a:t>to easily identify the</a:t>
            </a:r>
          </a:p>
          <a:p>
            <a:r>
              <a:rPr lang="en-US" dirty="0" smtClean="0"/>
              <a:t>performance based on the</a:t>
            </a:r>
          </a:p>
          <a:p>
            <a:r>
              <a:rPr lang="en-US" dirty="0" smtClean="0"/>
              <a:t>employee work type: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714</Words>
  <Application>Microsoft Office PowerPoint</Application>
  <PresentationFormat>Custom</PresentationFormat>
  <Paragraphs>146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Slide 10</vt:lpstr>
      <vt:lpstr>RESULTS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14</cp:revision>
  <dcterms:created xsi:type="dcterms:W3CDTF">2024-03-29T15:07:22Z</dcterms:created>
  <dcterms:modified xsi:type="dcterms:W3CDTF">2024-09-10T08:54:30Z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