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4"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5"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6"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7"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8"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9"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1" name="Holder 3"/>
          <p:cNvSpPr>
            <a:spLocks noGrp="1"/>
          </p:cNvSpPr>
          <p:nvPr>
            <p:ph type="body" idx="1"/>
          </p:nvPr>
        </p:nvSpPr>
        <p:spPr/>
        <p:txBody>
          <a:bodyPr bIns="0" lIns="0" rIns="0" tIns="0"/>
          <a:p/>
        </p:txBody>
      </p:sp>
      <p:sp>
        <p:nvSpPr>
          <p:cNvPr id="104869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7"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8"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1"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2"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3"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dirty="0" sz="2400" lang="en-US"/>
              <a:t>J</a:t>
            </a:r>
            <a:r>
              <a:rPr dirty="0" sz="2400" lang="en-US"/>
              <a:t>a</a:t>
            </a:r>
            <a:r>
              <a:rPr dirty="0" sz="2400" lang="en-US"/>
              <a:t>y</a:t>
            </a:r>
            <a:r>
              <a:rPr dirty="0" sz="2400" lang="en-US"/>
              <a:t>a</a:t>
            </a:r>
            <a:r>
              <a:rPr dirty="0" sz="2400" lang="en-US"/>
              <a:t>S</a:t>
            </a:r>
            <a:r>
              <a:rPr dirty="0" sz="2400" lang="en-US"/>
              <a:t>u</a:t>
            </a:r>
            <a:r>
              <a:rPr dirty="0" sz="2400" lang="en-US"/>
              <a:t>r</a:t>
            </a:r>
            <a:r>
              <a:rPr dirty="0" sz="2400" lang="en-US"/>
              <a:t>y</a:t>
            </a:r>
            <a:r>
              <a:rPr dirty="0" sz="2400" lang="en-US"/>
              <a:t>a</a:t>
            </a:r>
            <a:r>
              <a:rPr dirty="0" sz="2400" lang="en-US"/>
              <a:t>.</a:t>
            </a:r>
            <a:r>
              <a:rPr dirty="0" sz="2400" lang="en-US"/>
              <a:t>B</a:t>
            </a:r>
            <a:endParaRPr altLang="en-US" lang="zh-CN"/>
          </a:p>
          <a:p>
            <a:r>
              <a:rPr dirty="0" sz="2400" lang="en-US"/>
              <a:t>REGISTER NO AND NMID: </a:t>
            </a:r>
            <a:r>
              <a:rPr dirty="0" sz="2400" lang="en-US"/>
              <a:t>2</a:t>
            </a:r>
            <a:r>
              <a:rPr dirty="0" sz="2400" lang="en-US"/>
              <a:t>2</a:t>
            </a:r>
            <a:r>
              <a:rPr dirty="0" sz="2400" lang="en-US"/>
              <a:t>2</a:t>
            </a:r>
            <a:r>
              <a:rPr dirty="0" sz="2400" lang="en-US"/>
              <a:t>4</a:t>
            </a:r>
            <a:r>
              <a:rPr dirty="0" sz="2400" lang="en-US"/>
              <a:t>1</a:t>
            </a:r>
            <a:r>
              <a:rPr dirty="0" sz="2400" lang="en-US"/>
              <a:t>0</a:t>
            </a:r>
            <a:r>
              <a:rPr dirty="0" sz="2400" lang="en-US"/>
              <a:t>9</a:t>
            </a:r>
            <a:r>
              <a:rPr dirty="0" sz="2400" lang="en-US"/>
              <a:t>6</a:t>
            </a:r>
            <a:r>
              <a:rPr dirty="0" sz="2400" lang="en-US"/>
              <a:t>7</a:t>
            </a:r>
            <a:endParaRPr dirty="0" sz="2400" lang="en-US">
              <a:cs typeface="Calibri"/>
            </a:endParaRPr>
          </a:p>
          <a:p>
            <a:r>
              <a:rPr dirty="0" sz="2400" lang="en-US"/>
              <a:t>DEPARTMENT: </a:t>
            </a:r>
            <a:r>
              <a:rPr dirty="0" sz="2400" lang="en-US"/>
              <a:t>B</a:t>
            </a:r>
            <a:r>
              <a:rPr dirty="0" sz="2400" lang="en-US"/>
              <a:t>.</a:t>
            </a:r>
            <a:r>
              <a:rPr dirty="0" sz="2400" lang="en-US"/>
              <a:t>s</a:t>
            </a:r>
            <a:r>
              <a:rPr dirty="0" sz="2400" lang="en-US"/>
              <a:t>c</a:t>
            </a:r>
            <a:r>
              <a:rPr dirty="0" sz="2400" lang="en-US"/>
              <a:t>(</a:t>
            </a:r>
            <a:r>
              <a:rPr dirty="0" sz="2400" lang="en-US"/>
              <a:t>C</a:t>
            </a:r>
            <a:r>
              <a:rPr dirty="0" sz="2400" lang="en-US"/>
              <a:t>O</a:t>
            </a:r>
            <a:r>
              <a:rPr dirty="0" sz="2400" lang="en-US"/>
              <a:t>M</a:t>
            </a:r>
            <a:r>
              <a:rPr dirty="0" sz="2400" lang="en-US"/>
              <a:t>P</a:t>
            </a:r>
            <a:r>
              <a:rPr dirty="0" sz="2400" lang="en-US"/>
              <a:t>U</a:t>
            </a:r>
            <a:r>
              <a:rPr dirty="0" sz="2400" lang="en-US"/>
              <a:t>T</a:t>
            </a:r>
            <a:r>
              <a:rPr dirty="0" sz="2400" lang="en-US"/>
              <a:t>E</a:t>
            </a:r>
            <a:r>
              <a:rPr dirty="0" sz="2400" lang="en-US"/>
              <a:t>R</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a:t>
            </a:r>
            <a:endParaRPr altLang="en-US" lang="zh-CN"/>
          </a:p>
          <a:p>
            <a:r>
              <a:rPr dirty="0" sz="2400" lang="en-US"/>
              <a:t>COLLEGE: </a:t>
            </a:r>
            <a:r>
              <a:rPr dirty="0" sz="2400" lang="en-US"/>
              <a:t>S</a:t>
            </a:r>
            <a:r>
              <a:rPr dirty="0" sz="2400" lang="en-US"/>
              <a:t>R</a:t>
            </a:r>
            <a:r>
              <a:rPr dirty="0" sz="2400" lang="en-US"/>
              <a:t>I</a:t>
            </a:r>
            <a:r>
              <a:rPr dirty="0" sz="2400" lang="en-US"/>
              <a:t> </a:t>
            </a:r>
            <a:r>
              <a:rPr dirty="0" sz="2400" lang="en-US"/>
              <a:t>B</a:t>
            </a:r>
            <a:r>
              <a:rPr dirty="0" sz="2400" lang="en-US"/>
              <a:t>A</a:t>
            </a:r>
            <a:r>
              <a:rPr dirty="0" sz="2400" lang="en-US"/>
              <a:t>L</a:t>
            </a:r>
            <a:r>
              <a:rPr dirty="0" sz="2400" lang="en-US"/>
              <a:t>A</a:t>
            </a:r>
            <a:r>
              <a:rPr dirty="0" sz="2400" lang="en-US"/>
              <a:t>J</a:t>
            </a:r>
            <a:r>
              <a:rPr dirty="0" sz="2400" lang="en-US"/>
              <a:t>I</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&amp;</a:t>
            </a:r>
            <a:r>
              <a:rPr dirty="0" sz="2400" lang="en-US"/>
              <a:t> </a:t>
            </a:r>
            <a:r>
              <a:rPr dirty="0" sz="2400" lang="en-US"/>
              <a:t>S</a:t>
            </a:r>
            <a:r>
              <a:rPr dirty="0" sz="2400" lang="en-US"/>
              <a:t>C</a:t>
            </a:r>
            <a:r>
              <a:rPr dirty="0" sz="2400" lang="en-US"/>
              <a:t>I</a:t>
            </a:r>
            <a:r>
              <a:rPr dirty="0" sz="2400" lang="en-US"/>
              <a:t>E</a:t>
            </a:r>
            <a:r>
              <a:rPr dirty="0" sz="2400" lang="en-US"/>
              <a:t>N</a:t>
            </a:r>
            <a:r>
              <a:rPr dirty="0" sz="2400" lang="en-US"/>
              <a:t>C</a:t>
            </a:r>
            <a:r>
              <a:rPr dirty="0" sz="2400" lang="en-US"/>
              <a:t>E</a:t>
            </a:r>
            <a:r>
              <a:rPr dirty="0" sz="2400" lang="en-US"/>
              <a:t> </a:t>
            </a:r>
            <a:r>
              <a:rPr dirty="0" sz="2400" lang="en-US"/>
              <a:t>C</a:t>
            </a:r>
            <a:r>
              <a:rPr dirty="0" sz="2400" lang="en-US"/>
              <a:t>O</a:t>
            </a:r>
            <a:r>
              <a:rPr dirty="0" sz="2400" lang="en-US"/>
              <a:t>L</a:t>
            </a:r>
            <a:r>
              <a:rPr dirty="0" sz="2400" lang="en-US"/>
              <a:t>L</a:t>
            </a:r>
            <a:r>
              <a:rPr dirty="0" sz="2400" lang="en-US"/>
              <a:t>E</a:t>
            </a:r>
            <a:r>
              <a:rPr dirty="0" sz="2400" lang="en-US"/>
              <a:t>G</a:t>
            </a:r>
            <a:r>
              <a:rPr dirty="0" sz="2400" lang="en-US"/>
              <a:t>E</a:t>
            </a:r>
            <a:r>
              <a:rPr dirty="0" sz="2400" lang="en-US"/>
              <a:t>/</a:t>
            </a:r>
            <a:r>
              <a:rPr dirty="0" sz="2400" lang="en-US"/>
              <a:t>M</a:t>
            </a:r>
            <a:r>
              <a:rPr dirty="0" sz="2400" lang="en-US"/>
              <a:t>A</a:t>
            </a:r>
            <a:r>
              <a:rPr dirty="0" sz="2400" lang="en-US"/>
              <a:t>D</a:t>
            </a:r>
            <a:r>
              <a:rPr dirty="0" sz="2400" lang="en-US"/>
              <a:t>R</a:t>
            </a:r>
            <a:r>
              <a:rPr dirty="0" sz="2400" lang="en-US"/>
              <a:t>A</a:t>
            </a:r>
            <a:r>
              <a:rPr dirty="0" sz="2400" lang="en-US"/>
              <a:t>S</a:t>
            </a:r>
            <a:endParaRPr altLang="en-US" lang="zh-CN"/>
          </a:p>
          <a:p>
            <a:r>
              <a:rPr altLang="en-US" dirty="0" sz="2400" lang="en-US"/>
              <a:t>U</a:t>
            </a:r>
            <a:r>
              <a:rPr altLang="en-US" dirty="0" sz="2400" lang="en-US"/>
              <a:t>N</a:t>
            </a:r>
            <a:r>
              <a:rPr altLang="en-US" dirty="0" sz="2400" lang="en-US"/>
              <a:t>I</a:t>
            </a:r>
            <a:r>
              <a:rPr altLang="en-US" dirty="0" sz="2400" lang="en-US"/>
              <a:t>V</a:t>
            </a:r>
            <a:r>
              <a:rPr altLang="en-US" dirty="0" sz="2400" lang="en-US"/>
              <a:t>E</a:t>
            </a:r>
            <a:r>
              <a:rPr altLang="en-US" dirty="0" sz="2400" lang="en-US"/>
              <a:t>R</a:t>
            </a:r>
            <a:r>
              <a:rPr altLang="en-US" dirty="0" sz="2400" lang="en-US"/>
              <a:t>S</a:t>
            </a:r>
            <a:r>
              <a:rPr altLang="en-US" dirty="0" sz="2400" lang="en-US"/>
              <a:t>I</a:t>
            </a:r>
            <a:r>
              <a:rPr altLang="en-US" dirty="0" sz="2400" lang="en-US"/>
              <a:t>T</a:t>
            </a:r>
            <a:r>
              <a:rPr altLang="en-US" dirty="0" sz="2400" lang="en-US"/>
              <a: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8"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10985" y="1857374"/>
            <a:ext cx="1984109" cy="3419475"/>
          </a:xfrm>
          <a:prstGeom prst="rect"/>
        </p:spPr>
      </p:pic>
      <p:sp>
        <p:nvSpPr>
          <p:cNvPr id="1048680"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1"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2" name="TextBox 8"/>
          <p:cNvSpPr txBox="1"/>
          <p:nvPr/>
        </p:nvSpPr>
        <p:spPr>
          <a:xfrm>
            <a:off x="2239308" y="2032634"/>
            <a:ext cx="8534018" cy="3863340"/>
          </a:xfrm>
          <a:prstGeom prst="rect"/>
          <a:noFill/>
        </p:spPr>
        <p:txBody>
          <a:bodyPr rtlCol="0" wrap="square">
            <a:spAutoFit/>
          </a:bodyPr>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Results: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Identified top 3 products driving 60% of revenue</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Reduced reporting time from 2 hrs → 10 mins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Forecasting accuracy improved by 20%</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Sales Dashboard (Excel/Tableau)</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Trend Graph</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b="0" dirty="0" sz="2800" i="0" lang="en-US">
                <a:solidFill>
                  <a:srgbClr val="0D0D0D"/>
                </a:solidFill>
                <a:effectLst/>
                <a:latin typeface="Times New Roman" panose="02020603050405020304" pitchFamily="18" charset="0"/>
                <a:cs typeface="Times New Roman" panose="02020603050405020304" pitchFamily="18" charset="0"/>
              </a:rPr>
              <a:t>Report Summary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4"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6"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8" name=""/>
          <p:cNvSpPr txBox="1"/>
          <p:nvPr/>
        </p:nvSpPr>
        <p:spPr>
          <a:xfrm>
            <a:off x="-315694" y="7882399"/>
            <a:ext cx="11821512" cy="6797040"/>
          </a:xfrm>
          <a:prstGeom prst="rect"/>
        </p:spPr>
        <p:txBody>
          <a:bodyPr rtlCol="0" wrap="square">
            <a:spAutoFit/>
          </a:bodyPr>
          <a:p>
            <a:r>
              <a:rPr sz="2800" lang="en-US">
                <a:solidFill>
                  <a:srgbClr val="000000"/>
                </a:solidFill>
              </a:rPr>
              <a:t>Summary: The study analyzed consumer buying trends in e-commerce platforms.
Key Findings:
Price and convenience are top factors
Mobile shopping is increasing rapidly
Future Scope: Further research can explore personalized marketing strategies.
Closing Note: This project provides valuable insights for businesses to improve customer retention.
</a:t>
            </a:r>
            <a:endParaRPr sz="2800" lang="en-US">
              <a:solidFill>
                <a:srgbClr val="000000"/>
              </a:solidFill>
            </a:endParaRPr>
          </a:p>
        </p:txBody>
      </p:sp>
      <p:sp>
        <p:nvSpPr>
          <p:cNvPr id="1048689" name=""/>
          <p:cNvSpPr txBox="1"/>
          <p:nvPr/>
        </p:nvSpPr>
        <p:spPr>
          <a:xfrm>
            <a:off x="354626" y="1857375"/>
            <a:ext cx="8231315" cy="4701539"/>
          </a:xfrm>
          <a:prstGeom prst="rect"/>
        </p:spPr>
        <p:txBody>
          <a:bodyPr rtlCol="0" wrap="square">
            <a:spAutoFit/>
          </a:bodyPr>
          <a:p>
            <a:r>
              <a:rPr sz="2800" lang="en-US">
                <a:solidFill>
                  <a:srgbClr val="000000"/>
                </a:solidFill>
              </a:rPr>
              <a:t>AI is transforming the medical industry with faster, accurate solutions.
Benefits include improved diagnostics, cost reduction, and accessibility.
Future developments will make healthcare smarter and more personalized.
"AI will not replace doctors, but doctors using AI will replace those who don’t."</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739775" y="239077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r>
              <a:rPr dirty="0">
                <a:latin typeface="Times New Roman" panose="02020603050405020304" pitchFamily="18" charset="0"/>
                <a:cs typeface="Times New Roman" panose="02020603050405020304" pitchFamily="18" charset="0"/>
              </a:rPr>
              <a:t>“Market Trends and Future Growth Opportunities”</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758190"/>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6388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834071" y="1695449"/>
            <a:ext cx="4572000" cy="4701540"/>
          </a:xfrm>
          <a:prstGeom prst="rect"/>
        </p:spPr>
        <p:txBody>
          <a:bodyPr rtlCol="0" wrap="square">
            <a:spAutoFit/>
          </a:bodyPr>
          <a:p>
            <a:r>
              <a:rPr sz="2800" lang="en-US">
                <a:solidFill>
                  <a:srgbClr val="000000"/>
                </a:solidFill>
              </a:rPr>
              <a:t>“Small businesses face difficulties in managing inventory efficiently, which results in financial losses and customer dissatisfaction. An effective digital solution is required to improve tracking and reduce errors.”
</a:t>
            </a:r>
            <a:endParaRPr sz="2800" lang="en-US">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676274" y="619098"/>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rot="34418">
            <a:off x="739775" y="2123121"/>
            <a:ext cx="6867509" cy="3863340"/>
          </a:xfrm>
          <a:prstGeom prst="rect"/>
        </p:spPr>
        <p:txBody>
          <a:bodyPr rtlCol="0" wrap="square">
            <a:spAutoFit/>
          </a:bodyPr>
          <a:p>
            <a:r>
              <a:rPr sz="2800" lang="en-US">
                <a:solidFill>
                  <a:srgbClr val="000000"/>
                </a:solidFill>
              </a:rPr>
              <a:t>“Our project analyzes consumer behavior trends in e-commerce. The objective is to identify factors influencing customer loyalty. The scope includes online shopping platforms, with surveys and data analysis as our main approach. The expected outcome is a strategy framework to improve customer retention.”
</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723900" y="2373630"/>
            <a:ext cx="6459569" cy="3444240"/>
          </a:xfrm>
          <a:prstGeom prst="rect"/>
        </p:spPr>
        <p:txBody>
          <a:bodyPr rtlCol="0" wrap="square">
            <a:spAutoFit/>
          </a:bodyPr>
          <a:p>
            <a:r>
              <a:rPr sz="2800" lang="en-US">
                <a:solidFill>
                  <a:srgbClr val="000000"/>
                </a:solidFill>
              </a:rPr>
              <a:t>Primary Users: Store managers, Warehouse staff
Secondary Users: Business owners, Accountants
Stakeholders: Suppliers, Customers
</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400050" y="2309213"/>
            <a:ext cx="2695574" cy="3767736"/>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3537494" y="2756534"/>
            <a:ext cx="4572000" cy="2606040"/>
          </a:xfrm>
          <a:prstGeom prst="rect"/>
        </p:spPr>
        <p:txBody>
          <a:bodyPr rtlCol="0" wrap="square">
            <a:spAutoFit/>
          </a:bodyPr>
          <a:p>
            <a:r>
              <a:rPr sz="2800" lang="en-US">
                <a:solidFill>
                  <a:srgbClr val="000000"/>
                </a:solidFill>
              </a:rPr>
              <a:t>Tools: Solar Panels, Multimeter, MATLAB
Techniques: Experimental Testing, Data Collection, Comparative Analysis</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rot="6544">
            <a:off x="361693" y="1342778"/>
            <a:ext cx="10426059" cy="5120640"/>
          </a:xfrm>
          <a:prstGeom prst="rect"/>
        </p:spPr>
        <p:txBody>
          <a:bodyPr rtlCol="0" wrap="square">
            <a:spAutoFit/>
          </a:bodyPr>
          <a:p>
            <a:r>
              <a:rPr sz="2800" lang="en-US">
                <a:solidFill>
                  <a:srgbClr val="000000"/>
                </a:solidFill>
              </a:rPr>
              <a:t>Font Style: Use clean fonts (Calibri, Segoe UI, Poppins).
Colors: Stick to 2–3 theme colors (e.g., blue + white + grey).
Layout: Use more visuals (icons, charts, images) than text.
Consistency: Keep same style across slides (titles, margins, spacing).
Highlight: Use bold or colored text for key terms.
</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186979" y="23491"/>
            <a:ext cx="10681335" cy="723901"/>
          </a:xfrm>
        </p:spPr>
        <p:txBody>
          <a:bodyPr/>
          <a:p>
            <a:r>
              <a:rPr dirty="0" lang="en-IN"/>
              <a:t>FEATURES AND FUNCTIONALITY</a:t>
            </a:r>
          </a:p>
        </p:txBody>
      </p:sp>
      <p:sp>
        <p:nvSpPr>
          <p:cNvPr id="1048673" name=""/>
          <p:cNvSpPr txBox="1"/>
          <p:nvPr/>
        </p:nvSpPr>
        <p:spPr>
          <a:xfrm>
            <a:off x="0" y="7960509"/>
            <a:ext cx="12164211" cy="6797039"/>
          </a:xfrm>
          <a:prstGeom prst="rect"/>
        </p:spPr>
        <p:txBody>
          <a:bodyPr rtlCol="0" wrap="square">
            <a:spAutoFit/>
          </a:bodyPr>
          <a:p>
            <a:r>
              <a:rPr sz="2800" lang="en-US">
                <a:solidFill>
                  <a:srgbClr val="000000"/>
                </a:solidFill>
              </a:rPr>
              <a:t>Features:
Dashboard with stock updates
Barcode scanning support
Automated low-stock alerts
Report generation (daily/weekly/monthly)
Functionality:
System tracks inventory levels → updates database → generates alerts/reports for managers.
</a:t>
            </a:r>
            <a:endParaRPr sz="2800" lang="en-US">
              <a:solidFill>
                <a:srgbClr val="000000"/>
              </a:solidFill>
            </a:endParaRPr>
          </a:p>
        </p:txBody>
      </p:sp>
      <p:sp>
        <p:nvSpPr>
          <p:cNvPr id="1048674" name=""/>
          <p:cNvSpPr txBox="1"/>
          <p:nvPr/>
        </p:nvSpPr>
        <p:spPr>
          <a:xfrm>
            <a:off x="186979" y="7960509"/>
            <a:ext cx="7789389" cy="7635239"/>
          </a:xfrm>
          <a:prstGeom prst="rect"/>
        </p:spPr>
        <p:txBody>
          <a:bodyPr rtlCol="0" wrap="square">
            <a:spAutoFit/>
          </a:bodyPr>
          <a:p>
            <a:r>
              <a:rPr sz="2800" lang="en-US">
                <a:solidFill>
                  <a:srgbClr val="000000"/>
                </a:solidFill>
              </a:rPr>
              <a:t>Features:
User-friendly interface for browsing menus
Secure login &amp; payment gateway
Order tracking system
Restaurant ratings &amp; reviews
Functionality:
Users register/login → browse menu → place order → make payment → track order in real time.
</a:t>
            </a:r>
            <a:endParaRPr sz="2800" lang="en-US">
              <a:solidFill>
                <a:srgbClr val="000000"/>
              </a:solidFill>
            </a:endParaRPr>
          </a:p>
        </p:txBody>
      </p:sp>
      <p:sp>
        <p:nvSpPr>
          <p:cNvPr id="1048675" name=""/>
          <p:cNvSpPr txBox="1"/>
          <p:nvPr/>
        </p:nvSpPr>
        <p:spPr>
          <a:xfrm>
            <a:off x="446294" y="1243849"/>
            <a:ext cx="9690628" cy="5120641"/>
          </a:xfrm>
          <a:prstGeom prst="rect"/>
        </p:spPr>
        <p:txBody>
          <a:bodyPr rtlCol="0" wrap="square">
            <a:spAutoFit/>
          </a:bodyPr>
          <a:p>
            <a:r>
              <a:rPr sz="2800" lang="en-US">
                <a:solidFill>
                  <a:srgbClr val="000000"/>
                </a:solidFill>
              </a:rPr>
              <a:t>Features:
Interactive video lectures
Live quizzes &amp; assignments
Progress tracking dashboard
Functionality:
Students log in → Select course → Watch lessons → Take tests → Get results instantly</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2024-03-28T17:07:22Z</dcterms:created>
  <dcterms:modified xsi:type="dcterms:W3CDTF">2025-09-16T06:08:10Z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f5b491948a244296b0a5c31817f9b38f</vt:lpwstr>
  </property>
</Properties>
</file>