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Horizon" charset="1" panose="02000500000000000000"/>
      <p:regular r:id="rId18"/>
    </p:embeddedFont>
    <p:embeddedFont>
      <p:font typeface="Open Sauce" charset="1" panose="0000050000000000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0077B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579993" y="666750"/>
            <a:ext cx="11128015" cy="1259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60"/>
              </a:lnSpc>
            </a:pPr>
            <a:r>
              <a:rPr lang="en-US" sz="5899">
                <a:solidFill>
                  <a:srgbClr val="000000"/>
                </a:solidFill>
                <a:latin typeface="Horizon"/>
                <a:ea typeface="Horizon"/>
                <a:cs typeface="Horizon"/>
                <a:sym typeface="Horizon"/>
              </a:rPr>
              <a:t>Digital Portfolio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471690" y="4798060"/>
            <a:ext cx="9344620" cy="2043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STUDENT NAME: Jaya surya s</a:t>
            </a:r>
          </a:p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REGISTER NO AND NMID:asunm1112401111033013</a:t>
            </a:r>
          </a:p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DEPARTMENT: BCA</a:t>
            </a:r>
          </a:p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COLLEGE: L.N. Government College, madras university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F1F1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070651" y="0"/>
            <a:ext cx="1217349" cy="10287000"/>
            <a:chOff x="0" y="0"/>
            <a:chExt cx="1623132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623187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623187">
                  <a:moveTo>
                    <a:pt x="0" y="0"/>
                  </a:moveTo>
                  <a:lnTo>
                    <a:pt x="1623187" y="0"/>
                  </a:lnTo>
                  <a:lnTo>
                    <a:pt x="1623187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077B6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17292522" y="4798060"/>
            <a:ext cx="773608" cy="557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F1F1EE"/>
                </a:solidFill>
                <a:latin typeface="Open Sauce"/>
                <a:ea typeface="Open Sauce"/>
                <a:cs typeface="Open Sauce"/>
                <a:sym typeface="Open Sauce"/>
              </a:rPr>
              <a:t>6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610232" y="109220"/>
            <a:ext cx="11895047" cy="9194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19"/>
              </a:lnSpc>
            </a:pPr>
            <a:r>
              <a:rPr lang="en-US" sz="4299">
                <a:solidFill>
                  <a:srgbClr val="000000"/>
                </a:solidFill>
                <a:latin typeface="Horizon"/>
                <a:ea typeface="Horizon"/>
                <a:cs typeface="Horizon"/>
                <a:sym typeface="Horizon"/>
              </a:rPr>
              <a:t>RESULTS AND SCREENSHOTS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solidFill>
          <a:srgbClr val="0077B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728723" y="3747770"/>
            <a:ext cx="12830554" cy="5510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• A digital portfolio is a modern replacement for traditional resumes.</a:t>
            </a:r>
          </a:p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• It provides an interactive and professional identity.</a:t>
            </a:r>
          </a:p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• The project demonstrates knowledge of HTML, CSS, and JavaScript.</a:t>
            </a:r>
          </a:p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• It shows the ability to design and develop responsive websites.</a:t>
            </a:r>
          </a:p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• The portfolio highlights achievements, skills, and real-world projects</a:t>
            </a:r>
          </a:p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• It is useful for students, job seekers, freelancers, and professionals.</a:t>
            </a:r>
          </a:p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• Recruiters and clients gain confidence by seeing actual work </a:t>
            </a:r>
          </a:p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samples.</a:t>
            </a:r>
          </a:p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• The portfolio boosts career opportunities and academic visibility.</a:t>
            </a:r>
          </a:p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• It leaves a lasting positive impression on potential employers.</a:t>
            </a:r>
          </a:p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• In conclusion, a digital portfolio is a gateway to success in the digital age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567914" y="571500"/>
            <a:ext cx="9152172" cy="1567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218"/>
              </a:lnSpc>
            </a:pPr>
            <a:r>
              <a:rPr lang="en-US" sz="7298">
                <a:solidFill>
                  <a:srgbClr val="000000"/>
                </a:solidFill>
                <a:latin typeface="Horizon"/>
                <a:ea typeface="Horizon"/>
                <a:cs typeface="Horizon"/>
                <a:sym typeface="Horizon"/>
              </a:rPr>
              <a:t>CONCLUSION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bg>
      <p:bgPr>
        <a:solidFill>
          <a:srgbClr val="0077B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-1718849" y="189548"/>
            <a:ext cx="14996685" cy="14306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919"/>
              </a:lnSpc>
              <a:spcBef>
                <a:spcPct val="0"/>
              </a:spcBef>
            </a:pPr>
            <a:r>
              <a:rPr lang="en-US" sz="7800">
                <a:solidFill>
                  <a:srgbClr val="000000"/>
                </a:solidFill>
                <a:latin typeface="Horizon"/>
                <a:ea typeface="Horizon"/>
                <a:cs typeface="Horizon"/>
                <a:sym typeface="Horizon"/>
              </a:rPr>
              <a:t>GITHUB LINK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4347845"/>
            <a:ext cx="16230600" cy="14674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40"/>
              </a:lnSpc>
              <a:spcBef>
                <a:spcPct val="0"/>
              </a:spcBef>
            </a:pPr>
            <a:r>
              <a:rPr lang="en-US" sz="4100">
                <a:solidFill>
                  <a:srgbClr val="000000"/>
                </a:solidFill>
                <a:latin typeface="Horizon"/>
                <a:ea typeface="Horizon"/>
                <a:cs typeface="Horizon"/>
                <a:sym typeface="Horizon"/>
              </a:rPr>
              <a:t>https://github.com/jayasuryaS20062006/My-profile.git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F1F1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070651" y="0"/>
            <a:ext cx="1217349" cy="10287000"/>
            <a:chOff x="0" y="0"/>
            <a:chExt cx="1623132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623187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623187">
                  <a:moveTo>
                    <a:pt x="0" y="0"/>
                  </a:moveTo>
                  <a:lnTo>
                    <a:pt x="1623187" y="0"/>
                  </a:lnTo>
                  <a:lnTo>
                    <a:pt x="1623187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077B6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17292522" y="4798060"/>
            <a:ext cx="773608" cy="557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F1F1EE"/>
                </a:solidFill>
                <a:latin typeface="Open Sauce"/>
                <a:ea typeface="Open Sauce"/>
                <a:cs typeface="Open Sauce"/>
                <a:sym typeface="Open Sauce"/>
              </a:rPr>
              <a:t>2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445137" y="-221297"/>
            <a:ext cx="13397725" cy="1947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Horizon"/>
                <a:ea typeface="Horizon"/>
                <a:cs typeface="Horizon"/>
                <a:sym typeface="Horizon"/>
              </a:rPr>
              <a:t>PROJECT TITLE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574835" y="4759960"/>
            <a:ext cx="13138331" cy="824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19"/>
              </a:lnSpc>
            </a:pPr>
            <a:r>
              <a:rPr lang="en-US" sz="429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Digital portfolio using front end web development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070651" y="0"/>
            <a:ext cx="1217349" cy="10287000"/>
            <a:chOff x="0" y="0"/>
            <a:chExt cx="1623132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623187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623187">
                  <a:moveTo>
                    <a:pt x="0" y="0"/>
                  </a:moveTo>
                  <a:lnTo>
                    <a:pt x="1623187" y="0"/>
                  </a:lnTo>
                  <a:lnTo>
                    <a:pt x="1623187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077B6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8382346" y="3629338"/>
            <a:ext cx="2740218" cy="4797300"/>
          </a:xfrm>
          <a:custGeom>
            <a:avLst/>
            <a:gdLst/>
            <a:ahLst/>
            <a:cxnLst/>
            <a:rect r="r" b="b" t="t" l="l"/>
            <a:pathLst>
              <a:path h="4797300" w="2740218">
                <a:moveTo>
                  <a:pt x="0" y="0"/>
                </a:moveTo>
                <a:lnTo>
                  <a:pt x="2740218" y="0"/>
                </a:lnTo>
                <a:lnTo>
                  <a:pt x="2740218" y="4797300"/>
                </a:lnTo>
                <a:lnTo>
                  <a:pt x="0" y="4797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93" t="0" r="-193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565132" y="3629338"/>
            <a:ext cx="2778596" cy="4797300"/>
          </a:xfrm>
          <a:custGeom>
            <a:avLst/>
            <a:gdLst/>
            <a:ahLst/>
            <a:cxnLst/>
            <a:rect r="r" b="b" t="t" l="l"/>
            <a:pathLst>
              <a:path h="4797300" w="2778596">
                <a:moveTo>
                  <a:pt x="0" y="0"/>
                </a:moveTo>
                <a:lnTo>
                  <a:pt x="2778596" y="0"/>
                </a:lnTo>
                <a:lnTo>
                  <a:pt x="2778596" y="4797300"/>
                </a:lnTo>
                <a:lnTo>
                  <a:pt x="0" y="47973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185" t="0" r="-185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474130" y="3629338"/>
            <a:ext cx="2911832" cy="4797300"/>
          </a:xfrm>
          <a:custGeom>
            <a:avLst/>
            <a:gdLst/>
            <a:ahLst/>
            <a:cxnLst/>
            <a:rect r="r" b="b" t="t" l="l"/>
            <a:pathLst>
              <a:path h="4797300" w="2911832">
                <a:moveTo>
                  <a:pt x="0" y="0"/>
                </a:moveTo>
                <a:lnTo>
                  <a:pt x="2911832" y="0"/>
                </a:lnTo>
                <a:lnTo>
                  <a:pt x="2911832" y="4797300"/>
                </a:lnTo>
                <a:lnTo>
                  <a:pt x="0" y="47973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177" t="0" r="-177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105483" y="6170862"/>
            <a:ext cx="2553725" cy="4440645"/>
          </a:xfrm>
          <a:custGeom>
            <a:avLst/>
            <a:gdLst/>
            <a:ahLst/>
            <a:cxnLst/>
            <a:rect r="r" b="b" t="t" l="l"/>
            <a:pathLst>
              <a:path h="4440645" w="2553725">
                <a:moveTo>
                  <a:pt x="0" y="0"/>
                </a:moveTo>
                <a:lnTo>
                  <a:pt x="2553725" y="0"/>
                </a:lnTo>
                <a:lnTo>
                  <a:pt x="2553725" y="4440645"/>
                </a:lnTo>
                <a:lnTo>
                  <a:pt x="0" y="444064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-81" t="0" r="-81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177721" y="6170862"/>
            <a:ext cx="2827803" cy="4440645"/>
          </a:xfrm>
          <a:custGeom>
            <a:avLst/>
            <a:gdLst/>
            <a:ahLst/>
            <a:cxnLst/>
            <a:rect r="r" b="b" t="t" l="l"/>
            <a:pathLst>
              <a:path h="4440645" w="2827803">
                <a:moveTo>
                  <a:pt x="0" y="0"/>
                </a:moveTo>
                <a:lnTo>
                  <a:pt x="2827803" y="0"/>
                </a:lnTo>
                <a:lnTo>
                  <a:pt x="2827803" y="4440645"/>
                </a:lnTo>
                <a:lnTo>
                  <a:pt x="0" y="444064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-271" t="0" r="-271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1032706" y="6170862"/>
            <a:ext cx="3389100" cy="4440645"/>
          </a:xfrm>
          <a:custGeom>
            <a:avLst/>
            <a:gdLst/>
            <a:ahLst/>
            <a:cxnLst/>
            <a:rect r="r" b="b" t="t" l="l"/>
            <a:pathLst>
              <a:path h="4440645" w="3389100">
                <a:moveTo>
                  <a:pt x="0" y="0"/>
                </a:moveTo>
                <a:lnTo>
                  <a:pt x="3389100" y="0"/>
                </a:lnTo>
                <a:lnTo>
                  <a:pt x="3389100" y="4440645"/>
                </a:lnTo>
                <a:lnTo>
                  <a:pt x="0" y="444064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-222" t="0" r="-222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3730308" y="6170862"/>
            <a:ext cx="2707017" cy="4440645"/>
          </a:xfrm>
          <a:custGeom>
            <a:avLst/>
            <a:gdLst/>
            <a:ahLst/>
            <a:cxnLst/>
            <a:rect r="r" b="b" t="t" l="l"/>
            <a:pathLst>
              <a:path h="4440645" w="2707017">
                <a:moveTo>
                  <a:pt x="0" y="0"/>
                </a:moveTo>
                <a:lnTo>
                  <a:pt x="2707017" y="0"/>
                </a:lnTo>
                <a:lnTo>
                  <a:pt x="2707017" y="4440645"/>
                </a:lnTo>
                <a:lnTo>
                  <a:pt x="0" y="4440645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-55" t="0" r="-55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7292522" y="4798060"/>
            <a:ext cx="773608" cy="557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F1F1EE"/>
                </a:solidFill>
                <a:latin typeface="Open Sauce"/>
                <a:ea typeface="Open Sauce"/>
                <a:cs typeface="Open Sauce"/>
                <a:sym typeface="Open Sauce"/>
              </a:rPr>
              <a:t>3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230297" y="-87947"/>
            <a:ext cx="5827406" cy="1479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8">
                <a:solidFill>
                  <a:srgbClr val="000000"/>
                </a:solidFill>
                <a:latin typeface="Horizon"/>
                <a:ea typeface="Horizon"/>
                <a:cs typeface="Horizon"/>
                <a:sym typeface="Horizon"/>
              </a:rPr>
              <a:t>AGENDA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686516" y="3028950"/>
            <a:ext cx="5028442" cy="4519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1.Problem Statement</a:t>
            </a:r>
          </a:p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2.Project Overview</a:t>
            </a:r>
          </a:p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3.End Users</a:t>
            </a:r>
          </a:p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4.Tools and Technologies</a:t>
            </a:r>
          </a:p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5.Portfolio design and Layout</a:t>
            </a:r>
          </a:p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6.Features and Functionality</a:t>
            </a:r>
          </a:p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7.Results and Screenshots</a:t>
            </a:r>
          </a:p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8.Conclusion</a:t>
            </a:r>
          </a:p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9.Github Link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F1F1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070651" y="0"/>
            <a:ext cx="1217349" cy="10287000"/>
            <a:chOff x="0" y="0"/>
            <a:chExt cx="1623132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623187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623187">
                  <a:moveTo>
                    <a:pt x="0" y="0"/>
                  </a:moveTo>
                  <a:lnTo>
                    <a:pt x="1623187" y="0"/>
                  </a:lnTo>
                  <a:lnTo>
                    <a:pt x="1623187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077B6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17292522" y="4798060"/>
            <a:ext cx="773608" cy="557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F1F1EE"/>
                </a:solidFill>
                <a:latin typeface="Open Sauce"/>
                <a:ea typeface="Open Sauce"/>
                <a:cs typeface="Open Sauce"/>
                <a:sym typeface="Open Sauce"/>
              </a:rPr>
              <a:t>4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3585617" y="3104900"/>
            <a:ext cx="4077201" cy="4077201"/>
            <a:chOff x="0" y="0"/>
            <a:chExt cx="5436268" cy="543626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436362" cy="5436235"/>
            </a:xfrm>
            <a:custGeom>
              <a:avLst/>
              <a:gdLst/>
              <a:ahLst/>
              <a:cxnLst/>
              <a:rect r="r" b="b" t="t" l="l"/>
              <a:pathLst>
                <a:path h="5436235" w="5436362">
                  <a:moveTo>
                    <a:pt x="2718181" y="0"/>
                  </a:moveTo>
                  <a:cubicBezTo>
                    <a:pt x="1216914" y="0"/>
                    <a:pt x="0" y="1216914"/>
                    <a:pt x="0" y="2718181"/>
                  </a:cubicBezTo>
                  <a:cubicBezTo>
                    <a:pt x="0" y="4219448"/>
                    <a:pt x="1216914" y="5436235"/>
                    <a:pt x="2718181" y="5436235"/>
                  </a:cubicBezTo>
                  <a:cubicBezTo>
                    <a:pt x="4219448" y="5436235"/>
                    <a:pt x="5436362" y="4219321"/>
                    <a:pt x="5436362" y="2718054"/>
                  </a:cubicBezTo>
                  <a:cubicBezTo>
                    <a:pt x="5436362" y="1216787"/>
                    <a:pt x="4219321" y="0"/>
                    <a:pt x="2718181" y="0"/>
                  </a:cubicBezTo>
                  <a:close/>
                </a:path>
              </a:pathLst>
            </a:custGeom>
            <a:solidFill>
              <a:srgbClr val="B4E5FF">
                <a:alpha val="24706"/>
              </a:srgbClr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8699451" y="3104900"/>
            <a:ext cx="4077201" cy="4077201"/>
            <a:chOff x="0" y="0"/>
            <a:chExt cx="5436268" cy="543626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436362" cy="5436235"/>
            </a:xfrm>
            <a:custGeom>
              <a:avLst/>
              <a:gdLst/>
              <a:ahLst/>
              <a:cxnLst/>
              <a:rect r="r" b="b" t="t" l="l"/>
              <a:pathLst>
                <a:path h="5436235" w="5436362">
                  <a:moveTo>
                    <a:pt x="2718181" y="0"/>
                  </a:moveTo>
                  <a:cubicBezTo>
                    <a:pt x="1216914" y="0"/>
                    <a:pt x="0" y="1216914"/>
                    <a:pt x="0" y="2718181"/>
                  </a:cubicBezTo>
                  <a:cubicBezTo>
                    <a:pt x="0" y="4219448"/>
                    <a:pt x="1216914" y="5436235"/>
                    <a:pt x="2718181" y="5436235"/>
                  </a:cubicBezTo>
                  <a:cubicBezTo>
                    <a:pt x="4219448" y="5436235"/>
                    <a:pt x="5436362" y="4219321"/>
                    <a:pt x="5436362" y="2718054"/>
                  </a:cubicBezTo>
                  <a:cubicBezTo>
                    <a:pt x="5436362" y="1216787"/>
                    <a:pt x="4219321" y="0"/>
                    <a:pt x="2718181" y="0"/>
                  </a:cubicBezTo>
                  <a:close/>
                </a:path>
              </a:pathLst>
            </a:custGeom>
            <a:solidFill>
              <a:srgbClr val="B4E5FF">
                <a:alpha val="24706"/>
              </a:srgbClr>
            </a:solidFill>
          </p:spPr>
        </p:sp>
      </p:grpSp>
      <p:sp>
        <p:nvSpPr>
          <p:cNvPr name="TextBox 9" id="9"/>
          <p:cNvSpPr txBox="true"/>
          <p:nvPr/>
        </p:nvSpPr>
        <p:spPr>
          <a:xfrm rot="0">
            <a:off x="3297477" y="-18415"/>
            <a:ext cx="10803948" cy="1047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58"/>
              </a:lnSpc>
            </a:pPr>
            <a:r>
              <a:rPr lang="en-US" sz="4898">
                <a:solidFill>
                  <a:srgbClr val="000000"/>
                </a:solidFill>
                <a:latin typeface="Horizon"/>
                <a:ea typeface="Horizon"/>
                <a:cs typeface="Horizon"/>
                <a:sym typeface="Horizon"/>
              </a:rPr>
              <a:t>PROBLEM STATEMENT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86343" y="1934845"/>
            <a:ext cx="16226217" cy="6727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59"/>
              </a:lnSpc>
            </a:pPr>
            <a:r>
              <a:rPr lang="en-US" sz="29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In today’s world, traditional resumes and CVs are no longer enough.Recruiters and clients </a:t>
            </a:r>
          </a:p>
          <a:p>
            <a:pPr algn="ctr">
              <a:lnSpc>
                <a:spcPts val="4059"/>
              </a:lnSpc>
            </a:pPr>
            <a:r>
              <a:rPr lang="en-US" sz="29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want to see real work and practical applications.Students often struggle to present academic </a:t>
            </a:r>
          </a:p>
          <a:p>
            <a:pPr algn="ctr">
              <a:lnSpc>
                <a:spcPts val="4059"/>
              </a:lnSpc>
            </a:pPr>
            <a:r>
              <a:rPr lang="en-US" sz="29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projects in a professional format.Job seekers need a platform that goes beyond plain text </a:t>
            </a:r>
          </a:p>
          <a:p>
            <a:pPr algn="ctr">
              <a:lnSpc>
                <a:spcPts val="4059"/>
              </a:lnSpc>
            </a:pPr>
            <a:r>
              <a:rPr lang="en-US" sz="29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documents.Many professionals lack a central place to highlight their skills and experience.A</a:t>
            </a:r>
          </a:p>
          <a:p>
            <a:pPr algn="ctr">
              <a:lnSpc>
                <a:spcPts val="4059"/>
              </a:lnSpc>
            </a:pPr>
            <a:r>
              <a:rPr lang="en-US" sz="29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digital portfolio solves this gap by combining resumes, projects, and skills in one place.It also </a:t>
            </a:r>
          </a:p>
          <a:p>
            <a:pPr algn="ctr">
              <a:lnSpc>
                <a:spcPts val="4059"/>
              </a:lnSpc>
            </a:pPr>
            <a:r>
              <a:rPr lang="en-US" sz="29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offers interactivity with visuals, animations, and structured content.Without a portfolio, </a:t>
            </a:r>
          </a:p>
          <a:p>
            <a:pPr algn="ctr">
              <a:lnSpc>
                <a:spcPts val="4059"/>
              </a:lnSpc>
            </a:pPr>
            <a:r>
              <a:rPr lang="en-US" sz="29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opportunities may be lost due to weak first impressions.A modern portfolio can act as a digital </a:t>
            </a:r>
          </a:p>
          <a:p>
            <a:pPr algn="ctr">
              <a:lnSpc>
                <a:spcPts val="4059"/>
              </a:lnSpc>
            </a:pPr>
            <a:r>
              <a:rPr lang="en-US" sz="29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identity card in academic and career growth.</a:t>
            </a:r>
          </a:p>
          <a:p>
            <a:pPr algn="ctr">
              <a:lnSpc>
                <a:spcPts val="4059"/>
              </a:lnSpc>
            </a:pPr>
            <a:r>
              <a:rPr lang="en-US" sz="29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This project addresses the need for a personal branding solution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F1F1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070651" y="0"/>
            <a:ext cx="1217349" cy="10287000"/>
            <a:chOff x="0" y="0"/>
            <a:chExt cx="1623132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623187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623187">
                  <a:moveTo>
                    <a:pt x="0" y="0"/>
                  </a:moveTo>
                  <a:lnTo>
                    <a:pt x="1623187" y="0"/>
                  </a:lnTo>
                  <a:lnTo>
                    <a:pt x="1623187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077B6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17292522" y="4798060"/>
            <a:ext cx="773608" cy="557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F1F1EE"/>
                </a:solidFill>
                <a:latin typeface="Open Sauce"/>
                <a:ea typeface="Open Sauce"/>
                <a:cs typeface="Open Sauce"/>
                <a:sym typeface="Open Sauce"/>
              </a:rPr>
              <a:t>5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625450" y="235965"/>
            <a:ext cx="10244029" cy="2039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8"/>
              </a:lnSpc>
            </a:pPr>
            <a:r>
              <a:rPr lang="en-US" sz="5198">
                <a:solidFill>
                  <a:srgbClr val="000000"/>
                </a:solidFill>
                <a:latin typeface="Horizon"/>
                <a:ea typeface="Horizon"/>
                <a:cs typeface="Horizon"/>
                <a:sym typeface="Horizon"/>
              </a:rPr>
              <a:t>PROJECT OVERVIEW</a:t>
            </a:r>
          </a:p>
          <a:p>
            <a:pPr algn="ctr">
              <a:lnSpc>
                <a:spcPts val="7278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2921331"/>
            <a:ext cx="14990998" cy="5510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1. This project is about creating a student digital portfolio website.</a:t>
            </a:r>
          </a:p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2. The portfolio is a professional, structured, and interactive website</a:t>
            </a:r>
          </a:p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3. It begins with a Home section, giving an introduction and call-to-action</a:t>
            </a:r>
          </a:p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4. The About section highlights career goals, personal details, and passions</a:t>
            </a:r>
          </a:p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5. The Skills section lists technical abilities like HTML, CSS, JavaScript, and Python</a:t>
            </a:r>
          </a:p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6. The Projects section showcases practical works such as AI chatbots, web apps, and </a:t>
            </a:r>
          </a:p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designs.</a:t>
            </a:r>
          </a:p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7. Each project is displayed in attractive cards with hover effects for visual appeal</a:t>
            </a:r>
          </a:p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8. The Contact section provides a form, email links, and social . profiles.The website is </a:t>
            </a:r>
          </a:p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fully responsive, working smoothly on mobile and desktop.It acts as a professional </a:t>
            </a:r>
          </a:p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digital identity, leaving a strong impression on recruiters and collaborators.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F1F1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070651" y="0"/>
            <a:ext cx="1217349" cy="10287000"/>
            <a:chOff x="0" y="0"/>
            <a:chExt cx="1623132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623187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623187">
                  <a:moveTo>
                    <a:pt x="0" y="0"/>
                  </a:moveTo>
                  <a:lnTo>
                    <a:pt x="1623187" y="0"/>
                  </a:lnTo>
                  <a:lnTo>
                    <a:pt x="1623187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077B6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17292522" y="4798060"/>
            <a:ext cx="773608" cy="557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F1F1EE"/>
                </a:solidFill>
                <a:latin typeface="Open Sauce"/>
                <a:ea typeface="Open Sauce"/>
                <a:cs typeface="Open Sauce"/>
                <a:sym typeface="Open Sauce"/>
              </a:rPr>
              <a:t>6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409794" y="-53975"/>
            <a:ext cx="12602604" cy="1082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4999">
                <a:solidFill>
                  <a:srgbClr val="000000"/>
                </a:solidFill>
                <a:latin typeface="Horizon"/>
                <a:ea typeface="Horizon"/>
                <a:cs typeface="Horizon"/>
                <a:sym typeface="Horizon"/>
              </a:rPr>
              <a:t>WHO ARE THE END USERS?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854411" y="1603195"/>
            <a:ext cx="11713369" cy="79870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• The portfolio is designed for a wide range of users</a:t>
            </a:r>
          </a:p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• Students can use it to showcase academic projects, resumes, and </a:t>
            </a:r>
          </a:p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skills</a:t>
            </a:r>
          </a:p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• Job seekers can share their portfolio links directly with recruiters</a:t>
            </a:r>
          </a:p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• Instead of long attachments, recruiters can see work live on a </a:t>
            </a:r>
          </a:p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website</a:t>
            </a:r>
          </a:p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• Freelancers can show completed projects to attract clients.</a:t>
            </a:r>
          </a:p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• It acts as a project gallery, demonstrating creativity and </a:t>
            </a:r>
          </a:p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professionalism.Professionals can highlight experience, skills, and </a:t>
            </a:r>
          </a:p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achievements</a:t>
            </a:r>
          </a:p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• It helps in building a personal brand for long-term growth</a:t>
            </a:r>
          </a:p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• End users gain a platform that makes them stand out in </a:t>
            </a:r>
          </a:p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competition.</a:t>
            </a:r>
          </a:p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• The portfolio is useful for career, academic, and freelancing </a:t>
            </a:r>
          </a:p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opportunities</a:t>
            </a:r>
          </a:p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• It ensures visibility and accessibility anytime, anywhere.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F1F1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070651" y="0"/>
            <a:ext cx="1217349" cy="10287000"/>
            <a:chOff x="0" y="0"/>
            <a:chExt cx="1623132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623187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623187">
                  <a:moveTo>
                    <a:pt x="0" y="0"/>
                  </a:moveTo>
                  <a:lnTo>
                    <a:pt x="1623187" y="0"/>
                  </a:lnTo>
                  <a:lnTo>
                    <a:pt x="1623187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077B6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17292522" y="4798060"/>
            <a:ext cx="773608" cy="557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F1F1EE"/>
                </a:solidFill>
                <a:latin typeface="Open Sauce"/>
                <a:ea typeface="Open Sauce"/>
                <a:cs typeface="Open Sauce"/>
                <a:sym typeface="Open Sauce"/>
              </a:rPr>
              <a:t>6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781648" y="1766570"/>
            <a:ext cx="12230750" cy="74917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• The portfolio is built using core web development tools.</a:t>
            </a:r>
          </a:p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• HTML provides the structure of pages and sections.</a:t>
            </a:r>
          </a:p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• CSS adds styling, colors, layouts, and responsiveness for all devices.</a:t>
            </a:r>
          </a:p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• JavaScript ensures interactivity such as navigation, animations, and </a:t>
            </a:r>
          </a:p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form validation.</a:t>
            </a:r>
          </a:p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• The project uses modern coding practices for better performance.</a:t>
            </a:r>
          </a:p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• Code editors like VS Code and CodePen were used for development.</a:t>
            </a:r>
          </a:p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• The portfolio is hosted on GitHub Pages / Netlify, making it globally </a:t>
            </a:r>
          </a:p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accessible</a:t>
            </a:r>
          </a:p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• Responsive techniques ensure it works on mobiles, tablets, and </a:t>
            </a:r>
          </a:p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desktops.</a:t>
            </a:r>
          </a:p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• Hover effects, smooth scrolling, and animations improve </a:t>
            </a:r>
          </a:p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user experience.</a:t>
            </a:r>
          </a:p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• Together, these tools create a functional, attractive, and </a:t>
            </a:r>
          </a:p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professional portfolio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781648" y="325438"/>
            <a:ext cx="11724247" cy="1082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4999">
                <a:solidFill>
                  <a:srgbClr val="000000"/>
                </a:solidFill>
                <a:latin typeface="Horizon"/>
                <a:ea typeface="Horizon"/>
                <a:cs typeface="Horizon"/>
                <a:sym typeface="Horizon"/>
              </a:rPr>
              <a:t>TOOLS AND TECHNIQUES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F1F1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070651" y="0"/>
            <a:ext cx="1217349" cy="10287000"/>
            <a:chOff x="0" y="0"/>
            <a:chExt cx="1623132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623187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623187">
                  <a:moveTo>
                    <a:pt x="0" y="0"/>
                  </a:moveTo>
                  <a:lnTo>
                    <a:pt x="1623187" y="0"/>
                  </a:lnTo>
                  <a:lnTo>
                    <a:pt x="1623187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077B6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17292522" y="4798060"/>
            <a:ext cx="773608" cy="557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F1F1EE"/>
                </a:solidFill>
                <a:latin typeface="Open Sauce"/>
                <a:ea typeface="Open Sauce"/>
                <a:cs typeface="Open Sauce"/>
                <a:sym typeface="Open Sauce"/>
              </a:rPr>
              <a:t>6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438664" y="33655"/>
            <a:ext cx="14042773" cy="995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80"/>
              </a:lnSpc>
            </a:pPr>
            <a:r>
              <a:rPr lang="en-US" sz="4700">
                <a:solidFill>
                  <a:srgbClr val="000000"/>
                </a:solidFill>
                <a:latin typeface="Horizon"/>
                <a:ea typeface="Horizon"/>
                <a:cs typeface="Horizon"/>
                <a:sym typeface="Horizon"/>
              </a:rPr>
              <a:t>POTFOLIO DESIGN AND LAYOUT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35048" y="2052955"/>
            <a:ext cx="16050004" cy="6047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• The design follows a clean and modern layout.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• The Home section welcomes visitors with a professional intro.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• The About section shares career goals, skills, and aspirations.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• The Skills section lists technical knowledge and tools used.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• The Projects section shows sample works with images and details.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• Each project card includes titles, descriptions, and live demo links.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• The Contact section provides a form and clickable links for communication.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• The design is fully responsive, ensuring accessibility on any screen.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• Smooth navigation allows visitors to reach sections easily.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• The layout creates a balanced mix of professionalism and creativity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F1F1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070651" y="0"/>
            <a:ext cx="1217349" cy="10287000"/>
            <a:chOff x="0" y="0"/>
            <a:chExt cx="1623132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623187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623187">
                  <a:moveTo>
                    <a:pt x="0" y="0"/>
                  </a:moveTo>
                  <a:lnTo>
                    <a:pt x="1623187" y="0"/>
                  </a:lnTo>
                  <a:lnTo>
                    <a:pt x="1623187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077B6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17292522" y="4798060"/>
            <a:ext cx="773608" cy="557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F1F1EE"/>
                </a:solidFill>
                <a:latin typeface="Open Sauce"/>
                <a:ea typeface="Open Sauce"/>
                <a:cs typeface="Open Sauce"/>
                <a:sym typeface="Open Sauce"/>
              </a:rPr>
              <a:t>6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101511" y="161290"/>
            <a:ext cx="12599086" cy="867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40"/>
              </a:lnSpc>
            </a:pPr>
            <a:r>
              <a:rPr lang="en-US" sz="4100">
                <a:solidFill>
                  <a:srgbClr val="000000"/>
                </a:solidFill>
                <a:latin typeface="Horizon"/>
                <a:ea typeface="Horizon"/>
                <a:cs typeface="Horizon"/>
                <a:sym typeface="Horizon"/>
              </a:rPr>
              <a:t>FEATURES AND FUNCTIONALITY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9731" y="2184083"/>
            <a:ext cx="16582647" cy="57854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1. The portfolio provides easy navigation with a clean interface.</a:t>
            </a:r>
          </a:p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2. Projects are displayed with visual appeal and animations.</a:t>
            </a:r>
          </a:p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3. It creates a memorable first impression for recruiters and clients.</a:t>
            </a:r>
          </a:p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4. Visitors can explore skills, projects, and achievements in one place.</a:t>
            </a:r>
          </a:p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5. The website works on all devices, from laptops to smartphones.</a:t>
            </a:r>
          </a:p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6. The contact form allows direct communication with potential employers.</a:t>
            </a:r>
          </a:p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7. It boosts professional credibility and builds trust with recruiters.</a:t>
            </a:r>
          </a:p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8. Users can share their portfolio link on LinkedIn, email, and resumes.</a:t>
            </a:r>
          </a:p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9. The portfolio gives users a competitive advantage in applications.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DAGyXYdFCw0</dc:identifier>
  <dcterms:modified xsi:type="dcterms:W3CDTF">2011-08-01T06:04:30Z</dcterms:modified>
  <cp:revision>1</cp:revision>
  <dc:title>DOC-20250908-WA0018.</dc:title>
</cp:coreProperties>
</file>