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0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0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2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8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7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0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47" r:id="rId5"/>
    <p:sldLayoutId id="2147483748" r:id="rId6"/>
    <p:sldLayoutId id="2147483754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4AFFC-100E-D64C-80D3-57BCE3FE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563" y="2989202"/>
            <a:ext cx="10526487" cy="1754376"/>
          </a:xfrm>
        </p:spPr>
        <p:txBody>
          <a:bodyPr>
            <a:normAutofit/>
          </a:bodyPr>
          <a:lstStyle/>
          <a:p>
            <a:r>
              <a:rPr lang="en-US" sz="4400" b="1" i="0" dirty="0">
                <a:latin typeface="Calibri" panose="020F0502020204030204" pitchFamily="34" charset="0"/>
                <a:cs typeface="Calibri" panose="020F0502020204030204" pitchFamily="34" charset="0"/>
              </a:rPr>
              <a:t>VIDEOS COMMENT ANALYSIS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6C30CAEB-EBF0-4F4D-B9EE-AD95E943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99" y="571811"/>
            <a:ext cx="4843101" cy="272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7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70E10-EE61-454F-BC0B-082205A0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E50FE-4CFF-DD4A-89FB-BB5C5322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1406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Elephant</vt:lpstr>
      <vt:lpstr>BrushVTI</vt:lpstr>
      <vt:lpstr>VIDEOS COMMENT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VIDEOS COMMENT  ANALYSIS</dc:title>
  <dc:creator>Sithara Vanmerimeethal Paleri</dc:creator>
  <cp:lastModifiedBy>Sithara Vanmerimeethal Paleri</cp:lastModifiedBy>
  <cp:revision>5</cp:revision>
  <dcterms:created xsi:type="dcterms:W3CDTF">2020-02-26T16:15:41Z</dcterms:created>
  <dcterms:modified xsi:type="dcterms:W3CDTF">2020-02-26T16:27:42Z</dcterms:modified>
</cp:coreProperties>
</file>