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3725" autoAdjust="0"/>
  </p:normalViewPr>
  <p:slideViewPr>
    <p:cSldViewPr snapToGrid="0">
      <p:cViewPr varScale="1">
        <p:scale>
          <a:sx n="67" d="100"/>
          <a:sy n="67" d="100"/>
        </p:scale>
        <p:origin x="60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92EF7-6A97-4432-B314-B74661C5D9C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754BC-8088-45E9-807B-7489BBBDB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52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754BC-8088-45E9-807B-7489BBBDB3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13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3822B-76FF-2B10-40E2-2A24D4F29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5F458-716D-C682-71DA-5E5E27CCD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F616F-0ED4-D06A-D85A-EC6BA9B1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72AD-49C1-40FB-BC57-A486B829569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579EF-45F0-E8B7-6BF8-A1F6E3E8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F351A-A6B4-ED44-07F1-85DC21D24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D1B4-E380-498F-9E45-31B2E2F1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5F5F-3A55-63C1-B561-2FFEE164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D1B09-4528-F9AF-E64E-025694CED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CA370-E7E7-93F4-9DCC-8E5C6DB1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72AD-49C1-40FB-BC57-A486B829569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8C860-64BD-6ECA-85A9-9483BE83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A1F11-63E6-A686-876F-91C56887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D1B4-E380-498F-9E45-31B2E2F1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0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77FF14-839B-50A4-96D5-8B5BE94EA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4C078-8300-6113-F987-53DBC3B88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58919-B368-02E7-A162-EBA82C2E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72AD-49C1-40FB-BC57-A486B829569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C2D39-85E4-2097-589B-D41FC1D4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FA541-D44D-1143-80A7-55A9BFF3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D1B4-E380-498F-9E45-31B2E2F1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5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9239-F892-52AD-7427-D3311A40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A9327-F629-B239-3437-B3FBFE96B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16416-5F3E-411C-C639-790E9E61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72AD-49C1-40FB-BC57-A486B829569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D26CA-D183-182F-C67E-FE7AAAE8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A7926-FC15-7907-944C-324E8A2C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D1B4-E380-498F-9E45-31B2E2F1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1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EDE64-7FFB-9767-117F-2627589B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1921E-881B-E6F5-80B3-735594B25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59A99-C054-4701-39D9-A73B294E8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72AD-49C1-40FB-BC57-A486B829569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BA23A-52AD-4A51-0BA8-774B17B5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3B847-9427-91C9-CEE4-039DBD56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D1B4-E380-498F-9E45-31B2E2F1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6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54B1E-A6A7-133D-2BAC-EC7E57ED6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5FD3-D30A-3FBF-849B-167B8ACED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145F8-DD48-AD9D-2692-72DC59E95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2E763-C653-3ABE-54E4-F088B39C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72AD-49C1-40FB-BC57-A486B829569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D7A78-3103-3DDD-CC72-26FD6DD8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A7FFF-5C73-1671-44F5-2134C0BA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D1B4-E380-498F-9E45-31B2E2F1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5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6446A-31EA-6D6F-91D8-E49A9BA0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1FAFC-566A-0B22-0888-D397A19EC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CD03A-D3C1-26C7-5821-4D0FB35EA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E7ECD-A6D3-D4EB-D543-595589126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8753C3-5650-2D5F-9AC1-6443373D8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9727C-2018-627C-7F23-0A612752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72AD-49C1-40FB-BC57-A486B829569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6AC30-4367-45C1-8A39-4F0E0751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9C59F-C186-C95E-8607-0F71F035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D1B4-E380-498F-9E45-31B2E2F1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1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317E-AC12-6CD1-EA9D-974DCD17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DF8B4F-D254-E399-17FB-E86FE315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72AD-49C1-40FB-BC57-A486B829569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988A5-19FA-F5D5-9ADD-69E04B28E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0D3E1-8900-88B1-98AB-FCB7F1C5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D1B4-E380-498F-9E45-31B2E2F1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2B7E7-48E5-0199-10C5-B03C84A27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72AD-49C1-40FB-BC57-A486B829569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515B57-3D65-B2D9-F834-B475035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8BD24-6745-72E2-A40D-23C71A3C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D1B4-E380-498F-9E45-31B2E2F1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1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58752-87FF-BB0B-1A71-9542033E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6FF6C-CE97-9DAD-1E94-53C002F4D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A6A36-DB88-6E41-272A-6F29AEEFE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862F1-40E9-D407-3B5F-9F2FF8C5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72AD-49C1-40FB-BC57-A486B829569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E7FBC-6A43-EE5B-FD08-06C2460C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9F810-39D4-7A78-9FDA-E20DBE52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D1B4-E380-498F-9E45-31B2E2F1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9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590C-640E-5A1E-6150-B79E383F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E92FB9-0084-DCFD-90B9-4D247654B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42E8D-77A2-F68E-DB3C-6356979DC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9E942-46CB-F1EE-217C-648B28A8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72AD-49C1-40FB-BC57-A486B829569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71559-91F6-C50B-F91F-99433456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DC61B-2418-A951-3884-ED7B0339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D1B4-E380-498F-9E45-31B2E2F1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1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56B5E-C1F8-8098-AD68-2E5BA21B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115BC-DA46-216D-A54B-CCED3B8AF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02914-4AD0-29E3-7B87-6B558F29B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972AD-49C1-40FB-BC57-A486B829569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C52C3-8AFE-0A58-04A6-8E6929B2C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0835A-67D8-1846-2E2D-52B02983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6D1B4-E380-498F-9E45-31B2E2F1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7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EDDC-F5D1-F02A-3844-E2B97254D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Trauma Registration Simulation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3F450-339B-1822-E094-4D2D10CD63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78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DA5D52A-A410-59BB-D366-EC4791D4D62F}"/>
              </a:ext>
            </a:extLst>
          </p:cNvPr>
          <p:cNvSpPr/>
          <p:nvPr/>
        </p:nvSpPr>
        <p:spPr>
          <a:xfrm>
            <a:off x="5243514" y="142875"/>
            <a:ext cx="1021549" cy="714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329FFC-12AC-B8F6-7A83-BF31D4E5FE6A}"/>
              </a:ext>
            </a:extLst>
          </p:cNvPr>
          <p:cNvCxnSpPr>
            <a:cxnSpLocks/>
          </p:cNvCxnSpPr>
          <p:nvPr/>
        </p:nvCxnSpPr>
        <p:spPr>
          <a:xfrm>
            <a:off x="5790007" y="857251"/>
            <a:ext cx="0" cy="25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rallelogram 8">
            <a:extLst>
              <a:ext uri="{FF2B5EF4-FFF2-40B4-BE49-F238E27FC236}">
                <a16:creationId xmlns:a16="http://schemas.microsoft.com/office/drawing/2014/main" id="{2B293520-58D6-CA62-8CCD-23336944559D}"/>
              </a:ext>
            </a:extLst>
          </p:cNvPr>
          <p:cNvSpPr/>
          <p:nvPr/>
        </p:nvSpPr>
        <p:spPr>
          <a:xfrm>
            <a:off x="4064795" y="2282428"/>
            <a:ext cx="3336131" cy="120729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Trauma/Emergency Patients Registration Front Desk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E085CC-BBAC-C97F-E7AA-545BD07B9D08}"/>
              </a:ext>
            </a:extLst>
          </p:cNvPr>
          <p:cNvSpPr/>
          <p:nvPr/>
        </p:nvSpPr>
        <p:spPr>
          <a:xfrm>
            <a:off x="4321968" y="1096566"/>
            <a:ext cx="3214687" cy="850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ABC Medical Emergency/Trauma Center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8FD323-F190-5841-5DDC-DBE92E987000}"/>
              </a:ext>
            </a:extLst>
          </p:cNvPr>
          <p:cNvCxnSpPr/>
          <p:nvPr/>
        </p:nvCxnSpPr>
        <p:spPr>
          <a:xfrm>
            <a:off x="5790007" y="1803797"/>
            <a:ext cx="0" cy="478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3E3D6EA8-4323-0AB9-518F-8953F499AAF6}"/>
              </a:ext>
            </a:extLst>
          </p:cNvPr>
          <p:cNvSpPr/>
          <p:nvPr/>
        </p:nvSpPr>
        <p:spPr>
          <a:xfrm>
            <a:off x="616746" y="2650332"/>
            <a:ext cx="2833688" cy="134302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Trauma  Patients Airlifted/Ambulance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2212939-654A-7C57-5360-49C0015A86E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85160" y="3061905"/>
            <a:ext cx="1018522" cy="4732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7E54C73-DF7B-C376-3DDC-36224E94FF90}"/>
              </a:ext>
            </a:extLst>
          </p:cNvPr>
          <p:cNvCxnSpPr>
            <a:cxnSpLocks/>
          </p:cNvCxnSpPr>
          <p:nvPr/>
        </p:nvCxnSpPr>
        <p:spPr>
          <a:xfrm>
            <a:off x="5681662" y="3489721"/>
            <a:ext cx="0" cy="30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FAA162-2887-5B7C-C40B-A722DDB17DAC}"/>
              </a:ext>
            </a:extLst>
          </p:cNvPr>
          <p:cNvSpPr/>
          <p:nvPr/>
        </p:nvSpPr>
        <p:spPr>
          <a:xfrm>
            <a:off x="4125518" y="3793331"/>
            <a:ext cx="3214684" cy="115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Registering Trauma Patients</a:t>
            </a:r>
          </a:p>
          <a:p>
            <a:pPr algn="ctr"/>
            <a:r>
              <a:rPr lang="en-US" dirty="0"/>
              <a:t>(Wait Time:6 mins)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C6ACA7B-6109-227A-AE6F-1211769A7406}"/>
              </a:ext>
            </a:extLst>
          </p:cNvPr>
          <p:cNvCxnSpPr/>
          <p:nvPr/>
        </p:nvCxnSpPr>
        <p:spPr>
          <a:xfrm>
            <a:off x="7340202" y="4326136"/>
            <a:ext cx="621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iamond 52">
            <a:extLst>
              <a:ext uri="{FF2B5EF4-FFF2-40B4-BE49-F238E27FC236}">
                <a16:creationId xmlns:a16="http://schemas.microsoft.com/office/drawing/2014/main" id="{5E06B79C-D8A5-525E-99D5-98F549BF7EB2}"/>
              </a:ext>
            </a:extLst>
          </p:cNvPr>
          <p:cNvSpPr/>
          <p:nvPr/>
        </p:nvSpPr>
        <p:spPr>
          <a:xfrm>
            <a:off x="7963498" y="3645693"/>
            <a:ext cx="2383516" cy="142041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Queued in Trauma Level(</a:t>
            </a:r>
            <a:r>
              <a:rPr lang="en-US"/>
              <a:t>3,2,1) </a:t>
            </a:r>
            <a:endParaRPr lang="en-US" dirty="0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A2E84C5D-5E44-6DB0-9DBA-661D2CD9555C}"/>
              </a:ext>
            </a:extLst>
          </p:cNvPr>
          <p:cNvSpPr/>
          <p:nvPr/>
        </p:nvSpPr>
        <p:spPr>
          <a:xfrm>
            <a:off x="9187577" y="5057773"/>
            <a:ext cx="45719" cy="3262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134D4FD-E113-6276-3862-9733838C1B2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28888" y="5057773"/>
            <a:ext cx="6756197" cy="4640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938FD631-C63D-E2C6-E696-59AD7B6BB9DD}"/>
              </a:ext>
            </a:extLst>
          </p:cNvPr>
          <p:cNvSpPr/>
          <p:nvPr/>
        </p:nvSpPr>
        <p:spPr>
          <a:xfrm>
            <a:off x="0" y="4254995"/>
            <a:ext cx="2828927" cy="186005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Level 3 (Cardiac arrest/cardiac attack/brain stroke, severe head injury accident patients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DEDBD2F-C557-0042-5296-7C6009B0C24E}"/>
              </a:ext>
            </a:extLst>
          </p:cNvPr>
          <p:cNvSpPr/>
          <p:nvPr/>
        </p:nvSpPr>
        <p:spPr>
          <a:xfrm>
            <a:off x="4817516" y="5951033"/>
            <a:ext cx="2421732" cy="85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ICU Treatment Area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04777B4-BF84-CECF-3CEB-7DDEFF485F29}"/>
              </a:ext>
            </a:extLst>
          </p:cNvPr>
          <p:cNvSpPr/>
          <p:nvPr/>
        </p:nvSpPr>
        <p:spPr>
          <a:xfrm>
            <a:off x="3544017" y="5089845"/>
            <a:ext cx="1127996" cy="586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priority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5B5202BA-BF7D-48FD-87C7-1D7BD27C3569}"/>
              </a:ext>
            </a:extLst>
          </p:cNvPr>
          <p:cNvCxnSpPr>
            <a:cxnSpLocks/>
            <a:stCxn id="58" idx="4"/>
            <a:endCxn id="63" idx="1"/>
          </p:cNvCxnSpPr>
          <p:nvPr/>
        </p:nvCxnSpPr>
        <p:spPr>
          <a:xfrm rot="16200000" flipH="1">
            <a:off x="2983686" y="4545828"/>
            <a:ext cx="264609" cy="3403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Parallelogram 67">
            <a:extLst>
              <a:ext uri="{FF2B5EF4-FFF2-40B4-BE49-F238E27FC236}">
                <a16:creationId xmlns:a16="http://schemas.microsoft.com/office/drawing/2014/main" id="{5C76F715-66E6-C410-A461-5FC4EA281666}"/>
              </a:ext>
            </a:extLst>
          </p:cNvPr>
          <p:cNvSpPr/>
          <p:nvPr/>
        </p:nvSpPr>
        <p:spPr>
          <a:xfrm>
            <a:off x="7536656" y="5491508"/>
            <a:ext cx="2886075" cy="107277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 2(severely Burned patients, Kidney </a:t>
            </a:r>
            <a:r>
              <a:rPr lang="en-US" dirty="0" err="1"/>
              <a:t>failure,injured</a:t>
            </a:r>
            <a:r>
              <a:rPr lang="en-US" dirty="0"/>
              <a:t> severely)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5D3CA0F6-EBB2-CBE3-3054-1A57528E533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15188" y="5503684"/>
            <a:ext cx="714148" cy="5547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00E25A0C-A2BC-8599-9F86-FAECC50CB16D}"/>
              </a:ext>
            </a:extLst>
          </p:cNvPr>
          <p:cNvSpPr/>
          <p:nvPr/>
        </p:nvSpPr>
        <p:spPr>
          <a:xfrm>
            <a:off x="6444265" y="5228591"/>
            <a:ext cx="1127996" cy="586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2nd priority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31CCF96-7FA6-587B-0C2F-5DDBE37018C9}"/>
              </a:ext>
            </a:extLst>
          </p:cNvPr>
          <p:cNvCxnSpPr>
            <a:cxnSpLocks/>
            <a:stCxn id="53" idx="3"/>
            <a:endCxn id="53" idx="3"/>
          </p:cNvCxnSpPr>
          <p:nvPr/>
        </p:nvCxnSpPr>
        <p:spPr>
          <a:xfrm>
            <a:off x="10347014" y="435590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C2286A5-E2A2-1A59-FB37-478CAA7BE732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10347014" y="4355899"/>
            <a:ext cx="3471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Parallelogram 90">
            <a:extLst>
              <a:ext uri="{FF2B5EF4-FFF2-40B4-BE49-F238E27FC236}">
                <a16:creationId xmlns:a16="http://schemas.microsoft.com/office/drawing/2014/main" id="{4E0B4A53-E895-48F5-336E-ECF1F2CAD076}"/>
              </a:ext>
            </a:extLst>
          </p:cNvPr>
          <p:cNvSpPr/>
          <p:nvPr/>
        </p:nvSpPr>
        <p:spPr>
          <a:xfrm>
            <a:off x="10600127" y="3779344"/>
            <a:ext cx="1510908" cy="95130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 3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C46BA1D7-31D2-FEC5-DD50-42E32FFC6DE5}"/>
              </a:ext>
            </a:extLst>
          </p:cNvPr>
          <p:cNvCxnSpPr>
            <a:cxnSpLocks/>
            <a:stCxn id="91" idx="4"/>
          </p:cNvCxnSpPr>
          <p:nvPr/>
        </p:nvCxnSpPr>
        <p:spPr>
          <a:xfrm rot="5400000">
            <a:off x="10195252" y="5541771"/>
            <a:ext cx="1971455" cy="3492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9CFF595-C5A1-CB01-5A8C-916B3D5519E3}"/>
              </a:ext>
            </a:extLst>
          </p:cNvPr>
          <p:cNvCxnSpPr>
            <a:cxnSpLocks/>
          </p:cNvCxnSpPr>
          <p:nvPr/>
        </p:nvCxnSpPr>
        <p:spPr>
          <a:xfrm flipH="1">
            <a:off x="7239248" y="6702101"/>
            <a:ext cx="3767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D016EF77-38AD-30BC-77A7-1916A13155F9}"/>
              </a:ext>
            </a:extLst>
          </p:cNvPr>
          <p:cNvSpPr/>
          <p:nvPr/>
        </p:nvSpPr>
        <p:spPr>
          <a:xfrm>
            <a:off x="10259625" y="4821813"/>
            <a:ext cx="1127996" cy="578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3rd priority</a:t>
            </a:r>
          </a:p>
        </p:txBody>
      </p:sp>
    </p:spTree>
    <p:extLst>
      <p:ext uri="{BB962C8B-B14F-4D97-AF65-F5344CB8AC3E}">
        <p14:creationId xmlns:p14="http://schemas.microsoft.com/office/powerpoint/2010/main" val="168606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3D49-3AC3-1198-D647-BF1FE3C6E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10800" cy="1311275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 </a:t>
            </a:r>
            <a:r>
              <a:rPr lang="en-US" sz="2800" b="1" dirty="0"/>
              <a:t>Trauma Patient Registration Simulation 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D1796-003D-150B-D588-7175991C6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222" y="1738945"/>
            <a:ext cx="10515600" cy="4438018"/>
          </a:xfrm>
        </p:spPr>
        <p:txBody>
          <a:bodyPr/>
          <a:lstStyle/>
          <a:p>
            <a:r>
              <a:rPr lang="en-US" dirty="0"/>
              <a:t>Below are the plot results of the Model I created using </a:t>
            </a:r>
            <a:r>
              <a:rPr lang="en-US" dirty="0" err="1"/>
              <a:t>simpy</a:t>
            </a:r>
            <a:r>
              <a:rPr lang="en-US" dirty="0"/>
              <a:t> with different input values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E98907-6CEA-5DA9-CACD-D94D781B5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015" y="3643313"/>
            <a:ext cx="3676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9FB5DD-655F-0635-CCEB-94914C63B54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828800" y="2753022"/>
            <a:ext cx="7132320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 # of registrars working: 6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 # of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traumanurses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working: 6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 # of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icuporters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working: 3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Running simulation... The average wait time is 0 hours, 6 minutes and 26 seconds.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607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46C87-37A5-042A-4363-A353A427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Trauma Patient Registration Simulation Model Results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D12492-B6FD-93AF-7B66-0DCD9F9FD4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52600" y="2748488"/>
            <a:ext cx="896452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 # of registrars working: 3 Input # of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traumanurses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working: 3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 # of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icuporters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working: 3 Running simulation... The average wait time is 0 hours, 7 minutes and 38 seconds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2AF910FB-A02C-1641-FF1B-CE87DF940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15" y="3655695"/>
            <a:ext cx="3676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915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188</Words>
  <Application>Microsoft Office PowerPoint</Application>
  <PresentationFormat>Widescreen</PresentationFormat>
  <Paragraphs>33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Trauma Registration Simulation Model</vt:lpstr>
      <vt:lpstr>PowerPoint Presentation</vt:lpstr>
      <vt:lpstr> Trauma Patient Registration Simulation Model Results</vt:lpstr>
      <vt:lpstr>Trauma Patient Registration Simulation Model Results</vt:lpstr>
    </vt:vector>
  </TitlesOfParts>
  <Company>NewYork-Presbyterian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Trauma Registration Simulation Model</dc:title>
  <dc:creator>Veluri, Jaya</dc:creator>
  <cp:lastModifiedBy>Veluri, Jaya</cp:lastModifiedBy>
  <cp:revision>6</cp:revision>
  <dcterms:created xsi:type="dcterms:W3CDTF">2023-07-16T16:22:22Z</dcterms:created>
  <dcterms:modified xsi:type="dcterms:W3CDTF">2023-07-17T03:49:36Z</dcterms:modified>
</cp:coreProperties>
</file>