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03EF3E-7027-40F1-A86F-41A895AB2EF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Tableau-Airline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4247EC-6BCD-450A-9171-63F4414385D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10/04/2025 21:39:43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irlines Operations Dashboard" id="2" name="slide2">
            <a:extLst>
              <a:ext uri="{FF2B5EF4-FFF2-40B4-BE49-F238E27FC236}">
                <a16:creationId xmlns:a16="http://schemas.microsoft.com/office/drawing/2014/main" id="{530BA18F-A577-465B-883F-1E08EAA69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2025-04-10T20:39:44Z</dcterms:created>
  <dcterms:modified xsi:type="dcterms:W3CDTF">2025-04-10T20:39:44Z</dcterms:modified>
</cp:coreProperties>
</file>