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0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0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1T11:34:22.38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1496 31 24575,'-91'0'0,"21"0"0,-14 0 0,36 0 0,12 0 0,14 0 0,8 0 0,3 0 0,-6 0 0,-7 0 0,-4 0 0,3 0 0,8 0 0,5 0 0,1 2 0,-4 1 0,-4 1 0,-3 1 0,1-1 0,3-1 0,2 0 0,1 0 0,-2 1 0,0 1 0,1 1 0,-3-2 0,0 2 0,-2-2 0,3-2 0,3 0 0,-2-2 0,-10 0 0,-11 0 0,-3 0 0,4 0 0,13 0 0,9 0 0,6 0 0,-5 0 0,-14 0 0,-10 0 0,-7 0 0,5 0 0,11 0 0,7 0 0,5 0 0,-8 0 0,-8 0 0,-4 0 0,3 0 0,11 0 0,7 0 0,5 0 0,-1 0 0,-1 0 0,-3 0 0,0 0 0,4-1 0,4-3 0,5-8 0,2 3 0,1-4 0,0 6 0,-3-1 0,0-2 0,-2 0 0,2 1 0,0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3EBBB6A0-B0A6-4044-9625-DC6B0E7FA1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500" dirty="0" err="1"/>
              <a:t>Global_Powerplant</a:t>
            </a:r>
            <a:r>
              <a:rPr sz="4500" dirty="0" err="1"/>
              <a:t>_Data_Visualization</a:t>
            </a:r>
            <a:endParaRPr sz="4500"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49AB3FCF-BA7F-4D7D-8C99-680D6A86B0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19/03/202</a:t>
            </a:r>
            <a:r>
              <a:rPr lang="en-US" dirty="0"/>
              <a:t>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1) Map Chart">
            <a:extLst>
              <a:ext uri="{FF2B5EF4-FFF2-40B4-BE49-F238E27FC236}">
                <a16:creationId xmlns:a16="http://schemas.microsoft.com/office/drawing/2014/main" id="{1A211A7B-4040-4606-8795-D75B254B47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00"/>
          <a:stretch/>
        </p:blipFill>
        <p:spPr>
          <a:xfrm>
            <a:off x="1522516" y="0"/>
            <a:ext cx="9896475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2) Pie chart">
            <a:extLst>
              <a:ext uri="{FF2B5EF4-FFF2-40B4-BE49-F238E27FC236}">
                <a16:creationId xmlns:a16="http://schemas.microsoft.com/office/drawing/2014/main" id="{303F4B85-669E-4373-A6D1-3805ED5FAF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8343"/>
          <a:stretch/>
        </p:blipFill>
        <p:spPr>
          <a:xfrm>
            <a:off x="1592002" y="427376"/>
            <a:ext cx="9877425" cy="600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3) Combo Chart">
            <a:extLst>
              <a:ext uri="{FF2B5EF4-FFF2-40B4-BE49-F238E27FC236}">
                <a16:creationId xmlns:a16="http://schemas.microsoft.com/office/drawing/2014/main" id="{2FF16346-391F-44E8-BF04-800AA022A7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" b="12077"/>
          <a:stretch/>
        </p:blipFill>
        <p:spPr>
          <a:xfrm>
            <a:off x="1128712" y="477000"/>
            <a:ext cx="9934575" cy="590399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37FD77C-1455-0CB6-EBCB-6D488FF0ED37}"/>
                  </a:ext>
                </a:extLst>
              </p14:cNvPr>
              <p14:cNvContentPartPr/>
              <p14:nvPr/>
            </p14:nvContentPartPr>
            <p14:xfrm>
              <a:off x="9754809" y="931671"/>
              <a:ext cx="538920" cy="33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37FD77C-1455-0CB6-EBCB-6D488FF0ED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91809" y="868671"/>
                <a:ext cx="664560" cy="15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4) Bar Chart">
            <a:extLst>
              <a:ext uri="{FF2B5EF4-FFF2-40B4-BE49-F238E27FC236}">
                <a16:creationId xmlns:a16="http://schemas.microsoft.com/office/drawing/2014/main" id="{69A054D2-0655-47F3-B823-EB915C5C4E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40"/>
          <a:stretch/>
        </p:blipFill>
        <p:spPr>
          <a:xfrm>
            <a:off x="1114425" y="477000"/>
            <a:ext cx="9963150" cy="590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5) Line Chart">
            <a:extLst>
              <a:ext uri="{FF2B5EF4-FFF2-40B4-BE49-F238E27FC236}">
                <a16:creationId xmlns:a16="http://schemas.microsoft.com/office/drawing/2014/main" id="{8F578BA0-3B50-4AAE-8472-6118B1E80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0815"/>
          <a:stretch/>
        </p:blipFill>
        <p:spPr>
          <a:xfrm>
            <a:off x="1162050" y="477000"/>
            <a:ext cx="9867900" cy="590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</Words>
  <Application>Microsoft Macintosh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Global_Powerplant_Data_Visualization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Global_Powerplant_Data_Visualization</dc:title>
  <dc:creator/>
  <cp:lastModifiedBy>Jayavardhan Premnath</cp:lastModifiedBy>
  <cp:revision>2</cp:revision>
  <dcterms:created xsi:type="dcterms:W3CDTF">2025-03-19T20:09:51Z</dcterms:created>
  <dcterms:modified xsi:type="dcterms:W3CDTF">2025-03-21T11:34:59Z</dcterms:modified>
</cp:coreProperties>
</file>