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8" autoAdjust="0"/>
    <p:restoredTop sz="94660"/>
  </p:normalViewPr>
  <p:slideViewPr>
    <p:cSldViewPr snapToGrid="0">
      <p:cViewPr>
        <p:scale>
          <a:sx n="70" d="100"/>
          <a:sy n="70" d="100"/>
        </p:scale>
        <p:origin x="784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3EBBB6A0-B0A6-4044-9625-DC6B0E7FA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500" dirty="0" err="1"/>
              <a:t>Global_Powerplant</a:t>
            </a:r>
            <a:r>
              <a:rPr sz="4500" dirty="0" err="1"/>
              <a:t>_Data_Visualization</a:t>
            </a:r>
            <a:endParaRPr sz="4500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49AB3FCF-BA7F-4D7D-8C99-680D6A86B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19/03/202</a:t>
            </a:r>
            <a:r>
              <a:rPr lang="en-US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1) Map Chart">
            <a:extLst>
              <a:ext uri="{FF2B5EF4-FFF2-40B4-BE49-F238E27FC236}">
                <a16:creationId xmlns:a16="http://schemas.microsoft.com/office/drawing/2014/main" id="{1A211A7B-4040-4606-8795-D75B254B47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00"/>
          <a:stretch/>
        </p:blipFill>
        <p:spPr>
          <a:xfrm>
            <a:off x="1522516" y="0"/>
            <a:ext cx="989647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2) Pie chart">
            <a:extLst>
              <a:ext uri="{FF2B5EF4-FFF2-40B4-BE49-F238E27FC236}">
                <a16:creationId xmlns:a16="http://schemas.microsoft.com/office/drawing/2014/main" id="{303F4B85-669E-4373-A6D1-3805ED5FAF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343"/>
          <a:stretch/>
        </p:blipFill>
        <p:spPr>
          <a:xfrm>
            <a:off x="1592002" y="427376"/>
            <a:ext cx="9877425" cy="600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3) Combo Chart">
            <a:extLst>
              <a:ext uri="{FF2B5EF4-FFF2-40B4-BE49-F238E27FC236}">
                <a16:creationId xmlns:a16="http://schemas.microsoft.com/office/drawing/2014/main" id="{2FF16346-391F-44E8-BF04-800AA022A7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" b="12077"/>
          <a:stretch/>
        </p:blipFill>
        <p:spPr>
          <a:xfrm>
            <a:off x="1128712" y="477000"/>
            <a:ext cx="9934575" cy="59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4) Bar Chart">
            <a:extLst>
              <a:ext uri="{FF2B5EF4-FFF2-40B4-BE49-F238E27FC236}">
                <a16:creationId xmlns:a16="http://schemas.microsoft.com/office/drawing/2014/main" id="{69A054D2-0655-47F3-B823-EB915C5C4E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40"/>
          <a:stretch/>
        </p:blipFill>
        <p:spPr>
          <a:xfrm>
            <a:off x="1114425" y="477000"/>
            <a:ext cx="9963150" cy="59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5) Line Chart">
            <a:extLst>
              <a:ext uri="{FF2B5EF4-FFF2-40B4-BE49-F238E27FC236}">
                <a16:creationId xmlns:a16="http://schemas.microsoft.com/office/drawing/2014/main" id="{8F578BA0-3B50-4AAE-8472-6118B1E803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815"/>
          <a:stretch/>
        </p:blipFill>
        <p:spPr>
          <a:xfrm>
            <a:off x="1162050" y="477000"/>
            <a:ext cx="9867900" cy="590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Global_Powerplant_Data_Visualization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Global_Powerplant_Data_Visualization</dc:title>
  <dc:creator/>
  <cp:lastModifiedBy>Jayavardhan Premnath</cp:lastModifiedBy>
  <cp:revision>1</cp:revision>
  <dcterms:created xsi:type="dcterms:W3CDTF">2025-03-19T20:09:51Z</dcterms:created>
  <dcterms:modified xsi:type="dcterms:W3CDTF">2025-03-19T20:31:45Z</dcterms:modified>
</cp:coreProperties>
</file>