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720E6-AF10-4AD1-9C94-E27E2CADCE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87056-E916-4712-ABFA-2EF344BE2697}">
      <dgm:prSet phldrT="[Text]"/>
      <dgm:spPr/>
      <dgm:t>
        <a:bodyPr/>
        <a:lstStyle/>
        <a:p>
          <a:r>
            <a:rPr lang="en-US" dirty="0" smtClean="0"/>
            <a:t>1.Data Collection &amp; Pre processing Data:</a:t>
          </a:r>
          <a:endParaRPr lang="en-US" dirty="0"/>
        </a:p>
      </dgm:t>
    </dgm:pt>
    <dgm:pt modelId="{E46D20EC-629B-4FA6-9536-9E5242ED01A2}" type="parTrans" cxnId="{A8FC562E-4647-4C6C-935B-139A4C8FE234}">
      <dgm:prSet/>
      <dgm:spPr/>
      <dgm:t>
        <a:bodyPr/>
        <a:lstStyle/>
        <a:p>
          <a:endParaRPr lang="en-US"/>
        </a:p>
      </dgm:t>
    </dgm:pt>
    <dgm:pt modelId="{6BBEA916-4B2F-475B-924D-B3AC27C8F193}" type="sibTrans" cxnId="{A8FC562E-4647-4C6C-935B-139A4C8FE234}">
      <dgm:prSet/>
      <dgm:spPr/>
      <dgm:t>
        <a:bodyPr/>
        <a:lstStyle/>
        <a:p>
          <a:endParaRPr lang="en-US"/>
        </a:p>
      </dgm:t>
    </dgm:pt>
    <dgm:pt modelId="{83CD23C4-1182-4E70-BE40-F330F7950DEC}">
      <dgm:prSet phldrT="[Text]"/>
      <dgm:spPr/>
      <dgm:t>
        <a:bodyPr/>
        <a:lstStyle/>
        <a:p>
          <a:r>
            <a:rPr lang="en-US" dirty="0" smtClean="0"/>
            <a:t>Downloaded Data from secure source.</a:t>
          </a:r>
          <a:endParaRPr lang="en-US" dirty="0"/>
        </a:p>
      </dgm:t>
    </dgm:pt>
    <dgm:pt modelId="{FD4B3D27-2255-4AEE-AC25-EB4C3E097A77}" type="parTrans" cxnId="{6D0B55AC-E06F-4284-8F17-971FDBE2480E}">
      <dgm:prSet/>
      <dgm:spPr/>
      <dgm:t>
        <a:bodyPr/>
        <a:lstStyle/>
        <a:p>
          <a:endParaRPr lang="en-US"/>
        </a:p>
      </dgm:t>
    </dgm:pt>
    <dgm:pt modelId="{1BBF884F-1254-4847-B507-1FE7793F6168}" type="sibTrans" cxnId="{6D0B55AC-E06F-4284-8F17-971FDBE2480E}">
      <dgm:prSet/>
      <dgm:spPr/>
      <dgm:t>
        <a:bodyPr/>
        <a:lstStyle/>
        <a:p>
          <a:endParaRPr lang="en-US"/>
        </a:p>
      </dgm:t>
    </dgm:pt>
    <dgm:pt modelId="{183C8E8B-C9F3-4F48-BB5F-3837A34F6A3F}">
      <dgm:prSet phldrT="[Text]"/>
      <dgm:spPr/>
      <dgm:t>
        <a:bodyPr/>
        <a:lstStyle/>
        <a:p>
          <a:r>
            <a:rPr lang="en-US" dirty="0" smtClean="0"/>
            <a:t>2. Understanding Data:</a:t>
          </a:r>
          <a:endParaRPr lang="en-US" dirty="0"/>
        </a:p>
      </dgm:t>
    </dgm:pt>
    <dgm:pt modelId="{F1F0647D-778D-42E0-AD3D-A871EDC14D79}" type="parTrans" cxnId="{F744C0E7-A318-46DC-9F46-B542920A2B24}">
      <dgm:prSet/>
      <dgm:spPr/>
      <dgm:t>
        <a:bodyPr/>
        <a:lstStyle/>
        <a:p>
          <a:endParaRPr lang="en-US"/>
        </a:p>
      </dgm:t>
    </dgm:pt>
    <dgm:pt modelId="{D38DFEC6-C7A7-4CE8-8350-7FD2B13C890E}" type="sibTrans" cxnId="{F744C0E7-A318-46DC-9F46-B542920A2B24}">
      <dgm:prSet/>
      <dgm:spPr/>
      <dgm:t>
        <a:bodyPr/>
        <a:lstStyle/>
        <a:p>
          <a:endParaRPr lang="en-US"/>
        </a:p>
      </dgm:t>
    </dgm:pt>
    <dgm:pt modelId="{348D09DC-3F67-4878-812C-B98514508D16}">
      <dgm:prSet phldrT="[Text]"/>
      <dgm:spPr/>
      <dgm:t>
        <a:bodyPr/>
        <a:lstStyle/>
        <a:p>
          <a:r>
            <a:rPr lang="en-US" dirty="0" smtClean="0"/>
            <a:t>Find Insights derived from the data.</a:t>
          </a:r>
          <a:endParaRPr lang="en-US" dirty="0"/>
        </a:p>
      </dgm:t>
    </dgm:pt>
    <dgm:pt modelId="{55D7D562-6C42-4681-BBD5-C82A865536E3}" type="parTrans" cxnId="{7555BFB3-8BE9-442E-83BE-FFD44CAADEAB}">
      <dgm:prSet/>
      <dgm:spPr/>
      <dgm:t>
        <a:bodyPr/>
        <a:lstStyle/>
        <a:p>
          <a:endParaRPr lang="en-US"/>
        </a:p>
      </dgm:t>
    </dgm:pt>
    <dgm:pt modelId="{AF6AD6F9-ECB2-455F-90C7-91BE15F18DA6}" type="sibTrans" cxnId="{7555BFB3-8BE9-442E-83BE-FFD44CAADEAB}">
      <dgm:prSet/>
      <dgm:spPr/>
      <dgm:t>
        <a:bodyPr/>
        <a:lstStyle/>
        <a:p>
          <a:endParaRPr lang="en-US"/>
        </a:p>
      </dgm:t>
    </dgm:pt>
    <dgm:pt modelId="{C50E35F0-7A95-45C8-A4D1-824C811D820D}">
      <dgm:prSet phldrT="[Text]"/>
      <dgm:spPr/>
      <dgm:t>
        <a:bodyPr/>
        <a:lstStyle/>
        <a:p>
          <a:r>
            <a:rPr lang="en-US" dirty="0" smtClean="0"/>
            <a:t>3.Solve the problem from a each perceptive:</a:t>
          </a:r>
          <a:endParaRPr lang="en-US" dirty="0"/>
        </a:p>
      </dgm:t>
    </dgm:pt>
    <dgm:pt modelId="{072581AD-D678-4F18-816C-2EE9FE3DADCD}" type="parTrans" cxnId="{05BC8841-3E34-41DC-919A-3884D915CD11}">
      <dgm:prSet/>
      <dgm:spPr/>
      <dgm:t>
        <a:bodyPr/>
        <a:lstStyle/>
        <a:p>
          <a:endParaRPr lang="en-US"/>
        </a:p>
      </dgm:t>
    </dgm:pt>
    <dgm:pt modelId="{3DA073DA-83BE-4B29-9AD7-B53EF1EDBA13}" type="sibTrans" cxnId="{05BC8841-3E34-41DC-919A-3884D915CD11}">
      <dgm:prSet/>
      <dgm:spPr/>
      <dgm:t>
        <a:bodyPr/>
        <a:lstStyle/>
        <a:p>
          <a:endParaRPr lang="en-US"/>
        </a:p>
      </dgm:t>
    </dgm:pt>
    <dgm:pt modelId="{AC9B1671-1CF5-4718-91F5-EC6288871669}">
      <dgm:prSet phldrT="[Text]"/>
      <dgm:spPr/>
      <dgm:t>
        <a:bodyPr/>
        <a:lstStyle/>
        <a:p>
          <a:r>
            <a:rPr lang="en-US" dirty="0" smtClean="0"/>
            <a:t>Campaign point of view.</a:t>
          </a:r>
          <a:endParaRPr lang="en-US" dirty="0"/>
        </a:p>
      </dgm:t>
    </dgm:pt>
    <dgm:pt modelId="{7BAA92B2-6910-42C2-8057-1FB9B0C0272A}" type="parTrans" cxnId="{7B3F1B2F-3074-4A34-A3D8-98909B5DE870}">
      <dgm:prSet/>
      <dgm:spPr/>
      <dgm:t>
        <a:bodyPr/>
        <a:lstStyle/>
        <a:p>
          <a:endParaRPr lang="en-US"/>
        </a:p>
      </dgm:t>
    </dgm:pt>
    <dgm:pt modelId="{64D4D84E-8CE7-4F72-88CD-76FCD2A41303}" type="sibTrans" cxnId="{7B3F1B2F-3074-4A34-A3D8-98909B5DE870}">
      <dgm:prSet/>
      <dgm:spPr/>
      <dgm:t>
        <a:bodyPr/>
        <a:lstStyle/>
        <a:p>
          <a:endParaRPr lang="en-US"/>
        </a:p>
      </dgm:t>
    </dgm:pt>
    <dgm:pt modelId="{F42FA158-3A4B-4EC8-BF3C-B7E5B7E7FEF7}">
      <dgm:prSet phldrT="[Text]"/>
      <dgm:spPr/>
      <dgm:t>
        <a:bodyPr/>
        <a:lstStyle/>
        <a:p>
          <a:r>
            <a:rPr lang="en-US" dirty="0" smtClean="0"/>
            <a:t>Create a Data Description. </a:t>
          </a:r>
          <a:endParaRPr lang="en-US" dirty="0"/>
        </a:p>
      </dgm:t>
    </dgm:pt>
    <dgm:pt modelId="{FCC85FD8-7B42-4CE1-A043-0CF0713AB24C}" type="parTrans" cxnId="{C956A731-C115-4C80-A464-25C59638329D}">
      <dgm:prSet/>
      <dgm:spPr/>
      <dgm:t>
        <a:bodyPr/>
        <a:lstStyle/>
        <a:p>
          <a:endParaRPr lang="en-US"/>
        </a:p>
      </dgm:t>
    </dgm:pt>
    <dgm:pt modelId="{5855663C-266F-49EB-A63D-A6D422BA9E7D}" type="sibTrans" cxnId="{C956A731-C115-4C80-A464-25C59638329D}">
      <dgm:prSet/>
      <dgm:spPr/>
      <dgm:t>
        <a:bodyPr/>
        <a:lstStyle/>
        <a:p>
          <a:endParaRPr lang="en-US"/>
        </a:p>
      </dgm:t>
    </dgm:pt>
    <dgm:pt modelId="{75AE5C3C-1BEB-473A-8337-9FF1A661343C}">
      <dgm:prSet phldrT="[Text]"/>
      <dgm:spPr/>
      <dgm:t>
        <a:bodyPr/>
        <a:lstStyle/>
        <a:p>
          <a:r>
            <a:rPr lang="en-US" dirty="0" smtClean="0"/>
            <a:t>Made necessary changes for the data to look clean and tidy.</a:t>
          </a:r>
          <a:endParaRPr lang="en-US" dirty="0"/>
        </a:p>
      </dgm:t>
    </dgm:pt>
    <dgm:pt modelId="{790AE275-F474-43E3-97E5-666D7479AB7B}" type="parTrans" cxnId="{C98EF918-D791-4A6B-ADB7-2C30AB86F80A}">
      <dgm:prSet/>
      <dgm:spPr/>
      <dgm:t>
        <a:bodyPr/>
        <a:lstStyle/>
        <a:p>
          <a:endParaRPr lang="en-US"/>
        </a:p>
      </dgm:t>
    </dgm:pt>
    <dgm:pt modelId="{F488BDC9-AE6B-40F3-9E6F-5A82C0A07FE2}" type="sibTrans" cxnId="{C98EF918-D791-4A6B-ADB7-2C30AB86F80A}">
      <dgm:prSet/>
      <dgm:spPr/>
      <dgm:t>
        <a:bodyPr/>
        <a:lstStyle/>
        <a:p>
          <a:endParaRPr lang="en-US"/>
        </a:p>
      </dgm:t>
    </dgm:pt>
    <dgm:pt modelId="{45463185-D6A3-418F-9CA1-D119587A7EE5}">
      <dgm:prSet phldrT="[Text]"/>
      <dgm:spPr/>
      <dgm:t>
        <a:bodyPr/>
        <a:lstStyle/>
        <a:p>
          <a:r>
            <a:rPr lang="en-US" dirty="0" smtClean="0"/>
            <a:t>Find association among the features by doing </a:t>
          </a:r>
          <a:r>
            <a:rPr lang="en-US" dirty="0" err="1" smtClean="0"/>
            <a:t>univariate</a:t>
          </a:r>
          <a:r>
            <a:rPr lang="en-US" dirty="0" smtClean="0"/>
            <a:t> and multi </a:t>
          </a:r>
          <a:r>
            <a:rPr lang="en-US" dirty="0" err="1" smtClean="0"/>
            <a:t>variate</a:t>
          </a:r>
          <a:r>
            <a:rPr lang="en-US" dirty="0" smtClean="0"/>
            <a:t> analysis.</a:t>
          </a:r>
          <a:endParaRPr lang="en-US" dirty="0"/>
        </a:p>
      </dgm:t>
    </dgm:pt>
    <dgm:pt modelId="{7A512721-5420-4D59-AE13-BA80D282D349}" type="parTrans" cxnId="{9F51E1B9-801E-4BD7-92EF-1FE6C6FE4F2B}">
      <dgm:prSet/>
      <dgm:spPr/>
      <dgm:t>
        <a:bodyPr/>
        <a:lstStyle/>
        <a:p>
          <a:endParaRPr lang="en-US"/>
        </a:p>
      </dgm:t>
    </dgm:pt>
    <dgm:pt modelId="{4D1C3FDA-A29E-4588-8B5A-276AE9717FB4}" type="sibTrans" cxnId="{9F51E1B9-801E-4BD7-92EF-1FE6C6FE4F2B}">
      <dgm:prSet/>
      <dgm:spPr/>
      <dgm:t>
        <a:bodyPr/>
        <a:lstStyle/>
        <a:p>
          <a:endParaRPr lang="en-US"/>
        </a:p>
      </dgm:t>
    </dgm:pt>
    <dgm:pt modelId="{AC137FDB-C8FB-4315-992C-7607D5EDFEF8}">
      <dgm:prSet phldrT="[Text]"/>
      <dgm:spPr/>
      <dgm:t>
        <a:bodyPr/>
        <a:lstStyle/>
        <a:p>
          <a:r>
            <a:rPr lang="en-US" smtClean="0"/>
            <a:t>Develop a list of questions to obtain further information from the data.</a:t>
          </a:r>
          <a:endParaRPr lang="en-US" dirty="0"/>
        </a:p>
      </dgm:t>
    </dgm:pt>
    <dgm:pt modelId="{5C530BF9-0846-4856-8876-1C4A5FE5A9AB}" type="parTrans" cxnId="{178511CE-F99E-4377-8386-6607180D57F9}">
      <dgm:prSet/>
      <dgm:spPr/>
      <dgm:t>
        <a:bodyPr/>
        <a:lstStyle/>
        <a:p>
          <a:endParaRPr lang="en-US"/>
        </a:p>
      </dgm:t>
    </dgm:pt>
    <dgm:pt modelId="{3CE2BA34-E21B-4704-A20A-46EC53BB60DF}" type="sibTrans" cxnId="{178511CE-F99E-4377-8386-6607180D57F9}">
      <dgm:prSet/>
      <dgm:spPr/>
      <dgm:t>
        <a:bodyPr/>
        <a:lstStyle/>
        <a:p>
          <a:endParaRPr lang="en-US"/>
        </a:p>
      </dgm:t>
    </dgm:pt>
    <dgm:pt modelId="{D61B7BA5-49DF-47CA-AA1A-8D2DF037FA71}">
      <dgm:prSet phldrT="[Text]"/>
      <dgm:spPr/>
      <dgm:t>
        <a:bodyPr/>
        <a:lstStyle/>
        <a:p>
          <a:r>
            <a:rPr lang="en-US" dirty="0" smtClean="0"/>
            <a:t>Product Point of view.</a:t>
          </a:r>
          <a:endParaRPr lang="en-US" dirty="0"/>
        </a:p>
      </dgm:t>
    </dgm:pt>
    <dgm:pt modelId="{D7F9071A-0FE3-45D3-9EE7-BA822BBA5315}" type="parTrans" cxnId="{564C6252-04B4-462C-899F-E5ACC0F61D6A}">
      <dgm:prSet/>
      <dgm:spPr/>
      <dgm:t>
        <a:bodyPr/>
        <a:lstStyle/>
        <a:p>
          <a:endParaRPr lang="en-US"/>
        </a:p>
      </dgm:t>
    </dgm:pt>
    <dgm:pt modelId="{AD7A8B73-FF71-4656-A041-97C7AD9E2C60}" type="sibTrans" cxnId="{564C6252-04B4-462C-899F-E5ACC0F61D6A}">
      <dgm:prSet/>
      <dgm:spPr/>
      <dgm:t>
        <a:bodyPr/>
        <a:lstStyle/>
        <a:p>
          <a:endParaRPr lang="en-US"/>
        </a:p>
      </dgm:t>
    </dgm:pt>
    <dgm:pt modelId="{ACA1D8E4-9E7D-40B0-A9FE-AEE0716DCB5E}">
      <dgm:prSet phldrT="[Text]"/>
      <dgm:spPr/>
      <dgm:t>
        <a:bodyPr/>
        <a:lstStyle/>
        <a:p>
          <a:r>
            <a:rPr lang="en-US" dirty="0" smtClean="0"/>
            <a:t>Consumer point of view</a:t>
          </a:r>
          <a:endParaRPr lang="en-US" dirty="0"/>
        </a:p>
      </dgm:t>
    </dgm:pt>
    <dgm:pt modelId="{418A4C3D-A4F4-4A5A-BEA4-8A307162009E}" type="parTrans" cxnId="{4D5579DF-7A60-49EF-A372-C5F5C5905FB4}">
      <dgm:prSet/>
      <dgm:spPr/>
      <dgm:t>
        <a:bodyPr/>
        <a:lstStyle/>
        <a:p>
          <a:endParaRPr lang="en-US"/>
        </a:p>
      </dgm:t>
    </dgm:pt>
    <dgm:pt modelId="{71D9D9E9-AAF4-4D9B-812D-34BE00AC9671}" type="sibTrans" cxnId="{4D5579DF-7A60-49EF-A372-C5F5C5905FB4}">
      <dgm:prSet/>
      <dgm:spPr/>
      <dgm:t>
        <a:bodyPr/>
        <a:lstStyle/>
        <a:p>
          <a:endParaRPr lang="en-US"/>
        </a:p>
      </dgm:t>
    </dgm:pt>
    <dgm:pt modelId="{5B10EF83-0559-4696-B868-54380BC957E0}">
      <dgm:prSet phldrT="[Text]"/>
      <dgm:spPr/>
      <dgm:t>
        <a:bodyPr/>
        <a:lstStyle/>
        <a:p>
          <a:r>
            <a:rPr lang="en-US" dirty="0" smtClean="0"/>
            <a:t>Store point of view</a:t>
          </a:r>
          <a:endParaRPr lang="en-US" dirty="0"/>
        </a:p>
      </dgm:t>
    </dgm:pt>
    <dgm:pt modelId="{C882281B-96A6-404A-BD20-F135E2A48854}" type="parTrans" cxnId="{7DC46EBC-29A2-45DD-9C19-0D1546097862}">
      <dgm:prSet/>
      <dgm:spPr/>
      <dgm:t>
        <a:bodyPr/>
        <a:lstStyle/>
        <a:p>
          <a:endParaRPr lang="en-US"/>
        </a:p>
      </dgm:t>
    </dgm:pt>
    <dgm:pt modelId="{121DED4E-32EF-4714-B0A0-C95D71A25415}" type="sibTrans" cxnId="{7DC46EBC-29A2-45DD-9C19-0D1546097862}">
      <dgm:prSet/>
      <dgm:spPr/>
      <dgm:t>
        <a:bodyPr/>
        <a:lstStyle/>
        <a:p>
          <a:endParaRPr lang="en-US"/>
        </a:p>
      </dgm:t>
    </dgm:pt>
    <dgm:pt modelId="{C72B054A-70C0-4A1D-B10D-BE869C76F402}">
      <dgm:prSet phldrT="[Text]"/>
      <dgm:spPr/>
      <dgm:t>
        <a:bodyPr/>
        <a:lstStyle/>
        <a:p>
          <a:r>
            <a:rPr lang="en-US" dirty="0" smtClean="0"/>
            <a:t>Overall sales and revenue of the whole retailer.</a:t>
          </a:r>
          <a:endParaRPr lang="en-US" dirty="0"/>
        </a:p>
      </dgm:t>
    </dgm:pt>
    <dgm:pt modelId="{5B2427EC-CC80-4403-B514-D8786B0B49EA}" type="parTrans" cxnId="{883DEA77-EDDA-4C97-B182-9901C3BAAA7A}">
      <dgm:prSet/>
      <dgm:spPr/>
      <dgm:t>
        <a:bodyPr/>
        <a:lstStyle/>
        <a:p>
          <a:endParaRPr lang="en-US"/>
        </a:p>
      </dgm:t>
    </dgm:pt>
    <dgm:pt modelId="{F377064F-33E1-488F-B8E5-49E623AD8E17}" type="sibTrans" cxnId="{883DEA77-EDDA-4C97-B182-9901C3BAAA7A}">
      <dgm:prSet/>
      <dgm:spPr/>
      <dgm:t>
        <a:bodyPr/>
        <a:lstStyle/>
        <a:p>
          <a:endParaRPr lang="en-US"/>
        </a:p>
      </dgm:t>
    </dgm:pt>
    <dgm:pt modelId="{16EBFA29-0BC6-4A5F-B7E3-BC90E0C71A99}">
      <dgm:prSet phldrT="[Text]"/>
      <dgm:spPr/>
      <dgm:t>
        <a:bodyPr/>
        <a:lstStyle/>
        <a:p>
          <a:r>
            <a:rPr lang="en-US" dirty="0" smtClean="0"/>
            <a:t>4.Feature Extraction &amp; Feature Engineering:</a:t>
          </a:r>
        </a:p>
      </dgm:t>
    </dgm:pt>
    <dgm:pt modelId="{2D2C38CD-D011-4F42-ABB9-C2222E0BAEE1}" type="parTrans" cxnId="{6E20C319-7F74-48F4-87DA-7A5E33C58457}">
      <dgm:prSet/>
      <dgm:spPr/>
      <dgm:t>
        <a:bodyPr/>
        <a:lstStyle/>
        <a:p>
          <a:endParaRPr lang="en-US"/>
        </a:p>
      </dgm:t>
    </dgm:pt>
    <dgm:pt modelId="{657BA99E-AF72-4820-89A8-8D9C0A076165}" type="sibTrans" cxnId="{6E20C319-7F74-48F4-87DA-7A5E33C58457}">
      <dgm:prSet/>
      <dgm:spPr/>
      <dgm:t>
        <a:bodyPr/>
        <a:lstStyle/>
        <a:p>
          <a:endParaRPr lang="en-US"/>
        </a:p>
      </dgm:t>
    </dgm:pt>
    <dgm:pt modelId="{B9052744-9D1F-4F38-9E5C-70C29F4A985D}">
      <dgm:prSet phldrT="[Text]"/>
      <dgm:spPr/>
      <dgm:t>
        <a:bodyPr/>
        <a:lstStyle/>
        <a:p>
          <a:r>
            <a:rPr lang="en-US" dirty="0" smtClean="0"/>
            <a:t>Find independent features.</a:t>
          </a:r>
        </a:p>
      </dgm:t>
    </dgm:pt>
    <dgm:pt modelId="{F414B030-AE8B-462E-858A-A69DEF518987}" type="parTrans" cxnId="{2BA7DE25-5063-4346-B590-0EC579820454}">
      <dgm:prSet/>
      <dgm:spPr/>
      <dgm:t>
        <a:bodyPr/>
        <a:lstStyle/>
        <a:p>
          <a:endParaRPr lang="en-US"/>
        </a:p>
      </dgm:t>
    </dgm:pt>
    <dgm:pt modelId="{FFAB6D72-8BD6-4D1A-A719-022E227F7E0C}" type="sibTrans" cxnId="{2BA7DE25-5063-4346-B590-0EC579820454}">
      <dgm:prSet/>
      <dgm:spPr/>
      <dgm:t>
        <a:bodyPr/>
        <a:lstStyle/>
        <a:p>
          <a:endParaRPr lang="en-US"/>
        </a:p>
      </dgm:t>
    </dgm:pt>
    <dgm:pt modelId="{85B5E4AC-016D-491B-8688-2B58137C2A06}">
      <dgm:prSet phldrT="[Text]"/>
      <dgm:spPr/>
      <dgm:t>
        <a:bodyPr/>
        <a:lstStyle/>
        <a:p>
          <a:r>
            <a:rPr lang="en-US" dirty="0" smtClean="0"/>
            <a:t>Identify the most important features that gives out the maximum information.</a:t>
          </a:r>
        </a:p>
      </dgm:t>
    </dgm:pt>
    <dgm:pt modelId="{22F25A4D-C795-48F0-8A15-EBBF88C5D621}" type="parTrans" cxnId="{21AC3F0E-04E4-4FCA-AFC0-67652953BB78}">
      <dgm:prSet/>
      <dgm:spPr/>
      <dgm:t>
        <a:bodyPr/>
        <a:lstStyle/>
        <a:p>
          <a:endParaRPr lang="en-US"/>
        </a:p>
      </dgm:t>
    </dgm:pt>
    <dgm:pt modelId="{CF4DB993-3D45-4488-BC1A-99E397F94CE4}" type="sibTrans" cxnId="{21AC3F0E-04E4-4FCA-AFC0-67652953BB78}">
      <dgm:prSet/>
      <dgm:spPr/>
      <dgm:t>
        <a:bodyPr/>
        <a:lstStyle/>
        <a:p>
          <a:endParaRPr lang="en-US"/>
        </a:p>
      </dgm:t>
    </dgm:pt>
    <dgm:pt modelId="{31F1B1EC-2884-4139-9C42-CDDA7ACDBF9E}">
      <dgm:prSet phldrT="[Text]"/>
      <dgm:spPr/>
      <dgm:t>
        <a:bodyPr/>
        <a:lstStyle/>
        <a:p>
          <a:r>
            <a:rPr lang="en-US" dirty="0" smtClean="0"/>
            <a:t>Enhance the features by Hypothesis testing.</a:t>
          </a:r>
        </a:p>
      </dgm:t>
    </dgm:pt>
    <dgm:pt modelId="{1F2AFA59-B271-4979-B12E-BF5BEAC429A9}" type="parTrans" cxnId="{56EF9076-8159-4F65-AF7C-02D00230D38E}">
      <dgm:prSet/>
      <dgm:spPr/>
      <dgm:t>
        <a:bodyPr/>
        <a:lstStyle/>
        <a:p>
          <a:endParaRPr lang="en-US"/>
        </a:p>
      </dgm:t>
    </dgm:pt>
    <dgm:pt modelId="{7F1F1786-5C8E-41A6-8173-F763BAE7321A}" type="sibTrans" cxnId="{56EF9076-8159-4F65-AF7C-02D00230D38E}">
      <dgm:prSet/>
      <dgm:spPr/>
      <dgm:t>
        <a:bodyPr/>
        <a:lstStyle/>
        <a:p>
          <a:endParaRPr lang="en-US"/>
        </a:p>
      </dgm:t>
    </dgm:pt>
    <dgm:pt modelId="{8A3EEA10-DFD4-4283-BD8A-6E0ADDE3CCF7}">
      <dgm:prSet phldrT="[Text]"/>
      <dgm:spPr/>
      <dgm:t>
        <a:bodyPr/>
        <a:lstStyle/>
        <a:p>
          <a:r>
            <a:rPr lang="en-US" dirty="0" smtClean="0"/>
            <a:t>Variables reduction.</a:t>
          </a:r>
        </a:p>
      </dgm:t>
    </dgm:pt>
    <dgm:pt modelId="{768855F0-F983-483C-AF9A-2A8E6C572E11}" type="parTrans" cxnId="{5BC32443-94B6-4C7D-9F64-69D50EFD9C7E}">
      <dgm:prSet/>
      <dgm:spPr/>
      <dgm:t>
        <a:bodyPr/>
        <a:lstStyle/>
        <a:p>
          <a:endParaRPr lang="en-US"/>
        </a:p>
      </dgm:t>
    </dgm:pt>
    <dgm:pt modelId="{F4C45FB3-0FBA-46F2-A6EF-3B7D069EBF67}" type="sibTrans" cxnId="{5BC32443-94B6-4C7D-9F64-69D50EFD9C7E}">
      <dgm:prSet/>
      <dgm:spPr/>
      <dgm:t>
        <a:bodyPr/>
        <a:lstStyle/>
        <a:p>
          <a:endParaRPr lang="en-US"/>
        </a:p>
      </dgm:t>
    </dgm:pt>
    <dgm:pt modelId="{4F5A73A4-A69A-417E-8921-A89DED4D95B1}">
      <dgm:prSet phldrT="[Text]"/>
      <dgm:spPr/>
      <dgm:t>
        <a:bodyPr/>
        <a:lstStyle/>
        <a:p>
          <a:r>
            <a:rPr lang="en-US" dirty="0" smtClean="0"/>
            <a:t>5.Model training and testing:</a:t>
          </a:r>
        </a:p>
      </dgm:t>
    </dgm:pt>
    <dgm:pt modelId="{28AD8150-44A2-49E2-9659-6F15AFBF5012}" type="parTrans" cxnId="{FAADED50-0008-493A-AD60-2FFACA5062E3}">
      <dgm:prSet/>
      <dgm:spPr/>
      <dgm:t>
        <a:bodyPr/>
        <a:lstStyle/>
        <a:p>
          <a:endParaRPr lang="en-US"/>
        </a:p>
      </dgm:t>
    </dgm:pt>
    <dgm:pt modelId="{DD880A0A-8754-47E6-BADF-FC628D4C4E7E}" type="sibTrans" cxnId="{FAADED50-0008-493A-AD60-2FFACA5062E3}">
      <dgm:prSet/>
      <dgm:spPr/>
      <dgm:t>
        <a:bodyPr/>
        <a:lstStyle/>
        <a:p>
          <a:endParaRPr lang="en-US"/>
        </a:p>
      </dgm:t>
    </dgm:pt>
    <dgm:pt modelId="{17CC2AD0-463D-4559-9D5F-2626FF316C21}">
      <dgm:prSet phldrT="[Text]"/>
      <dgm:spPr/>
      <dgm:t>
        <a:bodyPr/>
        <a:lstStyle/>
        <a:p>
          <a:r>
            <a:rPr lang="en-US" dirty="0" smtClean="0"/>
            <a:t>Split the train and test data.</a:t>
          </a:r>
        </a:p>
      </dgm:t>
    </dgm:pt>
    <dgm:pt modelId="{DFEA657C-FA3E-46B1-8ECD-E2F7F83EBA87}" type="parTrans" cxnId="{C6E2DD70-DA1D-4149-9312-81922839DE2F}">
      <dgm:prSet/>
      <dgm:spPr/>
      <dgm:t>
        <a:bodyPr/>
        <a:lstStyle/>
        <a:p>
          <a:endParaRPr lang="en-US"/>
        </a:p>
      </dgm:t>
    </dgm:pt>
    <dgm:pt modelId="{5C7467BD-56FC-4BEE-8A5A-EF4656B7A504}" type="sibTrans" cxnId="{C6E2DD70-DA1D-4149-9312-81922839DE2F}">
      <dgm:prSet/>
      <dgm:spPr/>
      <dgm:t>
        <a:bodyPr/>
        <a:lstStyle/>
        <a:p>
          <a:endParaRPr lang="en-US"/>
        </a:p>
      </dgm:t>
    </dgm:pt>
    <dgm:pt modelId="{117C0F2A-702E-4E24-ADA1-C0BE8680D4FA}">
      <dgm:prSet phldrT="[Text]"/>
      <dgm:spPr/>
      <dgm:t>
        <a:bodyPr/>
        <a:lstStyle/>
        <a:p>
          <a:r>
            <a:rPr lang="en-US" dirty="0" smtClean="0"/>
            <a:t>Perform cross validation.</a:t>
          </a:r>
        </a:p>
      </dgm:t>
    </dgm:pt>
    <dgm:pt modelId="{97A3680F-5F3A-460B-95A5-F0DF9911D932}" type="parTrans" cxnId="{5440D48A-AD84-439E-9F12-8A0C7AFB2B6D}">
      <dgm:prSet/>
      <dgm:spPr/>
      <dgm:t>
        <a:bodyPr/>
        <a:lstStyle/>
        <a:p>
          <a:endParaRPr lang="en-US"/>
        </a:p>
      </dgm:t>
    </dgm:pt>
    <dgm:pt modelId="{612C0BB6-5957-4A72-877E-191B206FBBC9}" type="sibTrans" cxnId="{5440D48A-AD84-439E-9F12-8A0C7AFB2B6D}">
      <dgm:prSet/>
      <dgm:spPr/>
      <dgm:t>
        <a:bodyPr/>
        <a:lstStyle/>
        <a:p>
          <a:endParaRPr lang="en-US"/>
        </a:p>
      </dgm:t>
    </dgm:pt>
    <dgm:pt modelId="{EF4DD2B0-6160-42EB-B02F-C657EA0C2119}">
      <dgm:prSet phldrT="[Text]"/>
      <dgm:spPr/>
      <dgm:t>
        <a:bodyPr/>
        <a:lstStyle/>
        <a:p>
          <a:r>
            <a:rPr lang="en-US" dirty="0" smtClean="0"/>
            <a:t>Find the performance metrics for this model.</a:t>
          </a:r>
        </a:p>
      </dgm:t>
    </dgm:pt>
    <dgm:pt modelId="{33CB0BB7-1BA8-4E66-AE16-B7D88B266E49}" type="parTrans" cxnId="{132B274B-BCFD-44BC-B323-2C718D57E99B}">
      <dgm:prSet/>
      <dgm:spPr/>
      <dgm:t>
        <a:bodyPr/>
        <a:lstStyle/>
        <a:p>
          <a:endParaRPr lang="en-US"/>
        </a:p>
      </dgm:t>
    </dgm:pt>
    <dgm:pt modelId="{EAFC8468-CC62-4F67-82A0-516BBD1D75F6}" type="sibTrans" cxnId="{132B274B-BCFD-44BC-B323-2C718D57E99B}">
      <dgm:prSet/>
      <dgm:spPr/>
      <dgm:t>
        <a:bodyPr/>
        <a:lstStyle/>
        <a:p>
          <a:endParaRPr lang="en-US"/>
        </a:p>
      </dgm:t>
    </dgm:pt>
    <dgm:pt modelId="{65D3FB23-D047-4C62-ABAE-0D39BF4F8F48}">
      <dgm:prSet phldrT="[Text]"/>
      <dgm:spPr/>
      <dgm:t>
        <a:bodyPr/>
        <a:lstStyle/>
        <a:p>
          <a:r>
            <a:rPr lang="en-US" dirty="0" smtClean="0"/>
            <a:t>Test the model.</a:t>
          </a:r>
        </a:p>
      </dgm:t>
    </dgm:pt>
    <dgm:pt modelId="{C46C1735-60BA-4C7F-A83B-9D7488BCE7B5}" type="parTrans" cxnId="{85375427-0336-4147-9D68-5810E8760872}">
      <dgm:prSet/>
      <dgm:spPr/>
      <dgm:t>
        <a:bodyPr/>
        <a:lstStyle/>
        <a:p>
          <a:endParaRPr lang="en-US"/>
        </a:p>
      </dgm:t>
    </dgm:pt>
    <dgm:pt modelId="{8013C450-BD7D-4182-8BD7-C420C7D8C18F}" type="sibTrans" cxnId="{85375427-0336-4147-9D68-5810E8760872}">
      <dgm:prSet/>
      <dgm:spPr/>
      <dgm:t>
        <a:bodyPr/>
        <a:lstStyle/>
        <a:p>
          <a:endParaRPr lang="en-US"/>
        </a:p>
      </dgm:t>
    </dgm:pt>
    <dgm:pt modelId="{B18D2C6F-C858-4B65-8A96-17B99097F239}">
      <dgm:prSet phldrT="[Text]"/>
      <dgm:spPr/>
      <dgm:t>
        <a:bodyPr/>
        <a:lstStyle/>
        <a:p>
          <a:r>
            <a:rPr lang="en-US" smtClean="0"/>
            <a:t>Loaded </a:t>
          </a:r>
          <a:r>
            <a:rPr lang="en-US" dirty="0" smtClean="0"/>
            <a:t>the data into relational </a:t>
          </a:r>
          <a:r>
            <a:rPr lang="en-US" smtClean="0"/>
            <a:t>Postgresql</a:t>
          </a:r>
          <a:r>
            <a:rPr lang="en-US" dirty="0" smtClean="0"/>
            <a:t> Database.</a:t>
          </a:r>
          <a:endParaRPr lang="en-US" dirty="0"/>
        </a:p>
      </dgm:t>
    </dgm:pt>
    <dgm:pt modelId="{2BF03CAF-6968-4473-A0B1-2B6F431DC804}" type="parTrans" cxnId="{448D524A-E528-42EF-AA65-518445192DEF}">
      <dgm:prSet/>
      <dgm:spPr/>
      <dgm:t>
        <a:bodyPr/>
        <a:lstStyle/>
        <a:p>
          <a:endParaRPr lang="en-US"/>
        </a:p>
      </dgm:t>
    </dgm:pt>
    <dgm:pt modelId="{FE3DD2E1-C805-4C7B-8BA2-4929121841C1}" type="sibTrans" cxnId="{448D524A-E528-42EF-AA65-518445192DEF}">
      <dgm:prSet/>
      <dgm:spPr/>
      <dgm:t>
        <a:bodyPr/>
        <a:lstStyle/>
        <a:p>
          <a:endParaRPr lang="en-US"/>
        </a:p>
      </dgm:t>
    </dgm:pt>
    <dgm:pt modelId="{502E313E-2F95-4167-917E-732F35C0721E}" type="pres">
      <dgm:prSet presAssocID="{840720E6-AF10-4AD1-9C94-E27E2CADCE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9BF85A-9584-4577-9F4F-ADC78ACEDDB4}" type="pres">
      <dgm:prSet presAssocID="{B9887056-E916-4712-ABFA-2EF344BE2697}" presName="thickLine" presStyleLbl="alignNode1" presStyleIdx="0" presStyleCnt="5"/>
      <dgm:spPr/>
    </dgm:pt>
    <dgm:pt modelId="{A618B042-C2AB-4EF6-8838-1E5E6962B5BF}" type="pres">
      <dgm:prSet presAssocID="{B9887056-E916-4712-ABFA-2EF344BE2697}" presName="horz1" presStyleCnt="0"/>
      <dgm:spPr/>
    </dgm:pt>
    <dgm:pt modelId="{A8D140A9-B8E5-412E-8A3B-A88B3F50982F}" type="pres">
      <dgm:prSet presAssocID="{B9887056-E916-4712-ABFA-2EF344BE2697}" presName="tx1" presStyleLbl="revTx" presStyleIdx="0" presStyleCnt="25"/>
      <dgm:spPr/>
      <dgm:t>
        <a:bodyPr/>
        <a:lstStyle/>
        <a:p>
          <a:endParaRPr lang="en-US"/>
        </a:p>
      </dgm:t>
    </dgm:pt>
    <dgm:pt modelId="{C3B9F2E4-9B1A-4B64-9C99-98A28666139D}" type="pres">
      <dgm:prSet presAssocID="{B9887056-E916-4712-ABFA-2EF344BE2697}" presName="vert1" presStyleCnt="0"/>
      <dgm:spPr/>
    </dgm:pt>
    <dgm:pt modelId="{4072E9DE-E471-463D-A140-0C88FF8CC2A4}" type="pres">
      <dgm:prSet presAssocID="{83CD23C4-1182-4E70-BE40-F330F7950DEC}" presName="vertSpace2a" presStyleCnt="0"/>
      <dgm:spPr/>
    </dgm:pt>
    <dgm:pt modelId="{51AEDF06-9CA3-40EE-88E4-9BDEF3F85F16}" type="pres">
      <dgm:prSet presAssocID="{83CD23C4-1182-4E70-BE40-F330F7950DEC}" presName="horz2" presStyleCnt="0"/>
      <dgm:spPr/>
    </dgm:pt>
    <dgm:pt modelId="{492A2103-4F89-4D68-8C7A-4C88AD404A8C}" type="pres">
      <dgm:prSet presAssocID="{83CD23C4-1182-4E70-BE40-F330F7950DEC}" presName="horzSpace2" presStyleCnt="0"/>
      <dgm:spPr/>
    </dgm:pt>
    <dgm:pt modelId="{08A51461-638F-4470-9F8E-EB2B9805D52D}" type="pres">
      <dgm:prSet presAssocID="{83CD23C4-1182-4E70-BE40-F330F7950DEC}" presName="tx2" presStyleLbl="revTx" presStyleIdx="1" presStyleCnt="25"/>
      <dgm:spPr/>
      <dgm:t>
        <a:bodyPr/>
        <a:lstStyle/>
        <a:p>
          <a:endParaRPr lang="en-US"/>
        </a:p>
      </dgm:t>
    </dgm:pt>
    <dgm:pt modelId="{ADFB6AF6-9496-4072-8683-E1602AE334EA}" type="pres">
      <dgm:prSet presAssocID="{83CD23C4-1182-4E70-BE40-F330F7950DEC}" presName="vert2" presStyleCnt="0"/>
      <dgm:spPr/>
    </dgm:pt>
    <dgm:pt modelId="{51C7D9D9-5324-46E9-9742-B6EE9E3A6D92}" type="pres">
      <dgm:prSet presAssocID="{83CD23C4-1182-4E70-BE40-F330F7950DEC}" presName="thinLine2b" presStyleLbl="callout" presStyleIdx="0" presStyleCnt="20"/>
      <dgm:spPr/>
    </dgm:pt>
    <dgm:pt modelId="{9877EE77-DB7D-4AC9-AF92-38256A812089}" type="pres">
      <dgm:prSet presAssocID="{83CD23C4-1182-4E70-BE40-F330F7950DEC}" presName="vertSpace2b" presStyleCnt="0"/>
      <dgm:spPr/>
    </dgm:pt>
    <dgm:pt modelId="{B2764D4B-E744-4EF3-968D-5EDA742CE74B}" type="pres">
      <dgm:prSet presAssocID="{B18D2C6F-C858-4B65-8A96-17B99097F239}" presName="horz2" presStyleCnt="0"/>
      <dgm:spPr/>
    </dgm:pt>
    <dgm:pt modelId="{3155204A-88F7-453D-8758-24AB656D5825}" type="pres">
      <dgm:prSet presAssocID="{B18D2C6F-C858-4B65-8A96-17B99097F239}" presName="horzSpace2" presStyleCnt="0"/>
      <dgm:spPr/>
    </dgm:pt>
    <dgm:pt modelId="{52B0341C-A503-4592-8112-D9A40B64709F}" type="pres">
      <dgm:prSet presAssocID="{B18D2C6F-C858-4B65-8A96-17B99097F239}" presName="tx2" presStyleLbl="revTx" presStyleIdx="2" presStyleCnt="25"/>
      <dgm:spPr/>
      <dgm:t>
        <a:bodyPr/>
        <a:lstStyle/>
        <a:p>
          <a:endParaRPr lang="en-US"/>
        </a:p>
      </dgm:t>
    </dgm:pt>
    <dgm:pt modelId="{C636AFD1-4B6B-4B8A-9D2C-49E620A4BE16}" type="pres">
      <dgm:prSet presAssocID="{B18D2C6F-C858-4B65-8A96-17B99097F239}" presName="vert2" presStyleCnt="0"/>
      <dgm:spPr/>
    </dgm:pt>
    <dgm:pt modelId="{4341DDB1-7CAC-4941-ABCF-9F09671B4314}" type="pres">
      <dgm:prSet presAssocID="{B18D2C6F-C858-4B65-8A96-17B99097F239}" presName="thinLine2b" presStyleLbl="callout" presStyleIdx="1" presStyleCnt="20"/>
      <dgm:spPr/>
    </dgm:pt>
    <dgm:pt modelId="{9E0B36B7-7162-4061-9B73-A3F8AD0A849C}" type="pres">
      <dgm:prSet presAssocID="{B18D2C6F-C858-4B65-8A96-17B99097F239}" presName="vertSpace2b" presStyleCnt="0"/>
      <dgm:spPr/>
    </dgm:pt>
    <dgm:pt modelId="{451ED971-E3BB-42B1-ACA0-1232B6C071B2}" type="pres">
      <dgm:prSet presAssocID="{F42FA158-3A4B-4EC8-BF3C-B7E5B7E7FEF7}" presName="horz2" presStyleCnt="0"/>
      <dgm:spPr/>
    </dgm:pt>
    <dgm:pt modelId="{3CB4D261-5E17-445F-9A56-3149DBA16A15}" type="pres">
      <dgm:prSet presAssocID="{F42FA158-3A4B-4EC8-BF3C-B7E5B7E7FEF7}" presName="horzSpace2" presStyleCnt="0"/>
      <dgm:spPr/>
    </dgm:pt>
    <dgm:pt modelId="{FD28C886-506D-47D5-815A-0AF797B44D0B}" type="pres">
      <dgm:prSet presAssocID="{F42FA158-3A4B-4EC8-BF3C-B7E5B7E7FEF7}" presName="tx2" presStyleLbl="revTx" presStyleIdx="3" presStyleCnt="25"/>
      <dgm:spPr/>
      <dgm:t>
        <a:bodyPr/>
        <a:lstStyle/>
        <a:p>
          <a:endParaRPr lang="en-US"/>
        </a:p>
      </dgm:t>
    </dgm:pt>
    <dgm:pt modelId="{931C26CE-179D-4D97-8D47-674E43355BDA}" type="pres">
      <dgm:prSet presAssocID="{F42FA158-3A4B-4EC8-BF3C-B7E5B7E7FEF7}" presName="vert2" presStyleCnt="0"/>
      <dgm:spPr/>
    </dgm:pt>
    <dgm:pt modelId="{BBD91FF8-A7FD-424A-8677-8AA7C2CAD98B}" type="pres">
      <dgm:prSet presAssocID="{F42FA158-3A4B-4EC8-BF3C-B7E5B7E7FEF7}" presName="thinLine2b" presStyleLbl="callout" presStyleIdx="2" presStyleCnt="20"/>
      <dgm:spPr/>
    </dgm:pt>
    <dgm:pt modelId="{1789CFFE-C448-423D-938C-7A5941855A28}" type="pres">
      <dgm:prSet presAssocID="{F42FA158-3A4B-4EC8-BF3C-B7E5B7E7FEF7}" presName="vertSpace2b" presStyleCnt="0"/>
      <dgm:spPr/>
    </dgm:pt>
    <dgm:pt modelId="{DE87F736-3583-4151-9285-4A4E1C3211BF}" type="pres">
      <dgm:prSet presAssocID="{75AE5C3C-1BEB-473A-8337-9FF1A661343C}" presName="horz2" presStyleCnt="0"/>
      <dgm:spPr/>
    </dgm:pt>
    <dgm:pt modelId="{D58B6A42-FA1F-4A70-8624-832201AB83D2}" type="pres">
      <dgm:prSet presAssocID="{75AE5C3C-1BEB-473A-8337-9FF1A661343C}" presName="horzSpace2" presStyleCnt="0"/>
      <dgm:spPr/>
    </dgm:pt>
    <dgm:pt modelId="{548062CD-CC79-4B48-96EB-AA4236E1A0DF}" type="pres">
      <dgm:prSet presAssocID="{75AE5C3C-1BEB-473A-8337-9FF1A661343C}" presName="tx2" presStyleLbl="revTx" presStyleIdx="4" presStyleCnt="25"/>
      <dgm:spPr/>
      <dgm:t>
        <a:bodyPr/>
        <a:lstStyle/>
        <a:p>
          <a:endParaRPr lang="en-US"/>
        </a:p>
      </dgm:t>
    </dgm:pt>
    <dgm:pt modelId="{92159395-9F3C-4FC4-B511-D889B4427C4F}" type="pres">
      <dgm:prSet presAssocID="{75AE5C3C-1BEB-473A-8337-9FF1A661343C}" presName="vert2" presStyleCnt="0"/>
      <dgm:spPr/>
    </dgm:pt>
    <dgm:pt modelId="{49860335-536D-434C-90F8-958769E58D86}" type="pres">
      <dgm:prSet presAssocID="{75AE5C3C-1BEB-473A-8337-9FF1A661343C}" presName="thinLine2b" presStyleLbl="callout" presStyleIdx="3" presStyleCnt="20"/>
      <dgm:spPr/>
    </dgm:pt>
    <dgm:pt modelId="{92BF37EA-CD8D-4362-A497-6C5F8EA8384C}" type="pres">
      <dgm:prSet presAssocID="{75AE5C3C-1BEB-473A-8337-9FF1A661343C}" presName="vertSpace2b" presStyleCnt="0"/>
      <dgm:spPr/>
    </dgm:pt>
    <dgm:pt modelId="{65F51FD9-00C8-439C-8DAF-8208AC6540D4}" type="pres">
      <dgm:prSet presAssocID="{183C8E8B-C9F3-4F48-BB5F-3837A34F6A3F}" presName="thickLine" presStyleLbl="alignNode1" presStyleIdx="1" presStyleCnt="5"/>
      <dgm:spPr/>
    </dgm:pt>
    <dgm:pt modelId="{5D19B867-2F0E-4259-9D3E-A031668043E1}" type="pres">
      <dgm:prSet presAssocID="{183C8E8B-C9F3-4F48-BB5F-3837A34F6A3F}" presName="horz1" presStyleCnt="0"/>
      <dgm:spPr/>
    </dgm:pt>
    <dgm:pt modelId="{B9200F96-A4D8-4473-BC14-5392DB7AD596}" type="pres">
      <dgm:prSet presAssocID="{183C8E8B-C9F3-4F48-BB5F-3837A34F6A3F}" presName="tx1" presStyleLbl="revTx" presStyleIdx="5" presStyleCnt="25"/>
      <dgm:spPr/>
      <dgm:t>
        <a:bodyPr/>
        <a:lstStyle/>
        <a:p>
          <a:endParaRPr lang="en-US"/>
        </a:p>
      </dgm:t>
    </dgm:pt>
    <dgm:pt modelId="{48F565D3-A7E7-469D-AF3C-880583C419A7}" type="pres">
      <dgm:prSet presAssocID="{183C8E8B-C9F3-4F48-BB5F-3837A34F6A3F}" presName="vert1" presStyleCnt="0"/>
      <dgm:spPr/>
    </dgm:pt>
    <dgm:pt modelId="{057EB9A7-BA8E-4442-9241-AB16E702EB96}" type="pres">
      <dgm:prSet presAssocID="{348D09DC-3F67-4878-812C-B98514508D16}" presName="vertSpace2a" presStyleCnt="0"/>
      <dgm:spPr/>
    </dgm:pt>
    <dgm:pt modelId="{4349C183-1484-477A-831F-D4F160EB65DA}" type="pres">
      <dgm:prSet presAssocID="{348D09DC-3F67-4878-812C-B98514508D16}" presName="horz2" presStyleCnt="0"/>
      <dgm:spPr/>
    </dgm:pt>
    <dgm:pt modelId="{A1189352-9E19-4252-9D63-6E01F53E50DB}" type="pres">
      <dgm:prSet presAssocID="{348D09DC-3F67-4878-812C-B98514508D16}" presName="horzSpace2" presStyleCnt="0"/>
      <dgm:spPr/>
    </dgm:pt>
    <dgm:pt modelId="{6CC9C2A9-6531-4264-964F-C447B8FC8013}" type="pres">
      <dgm:prSet presAssocID="{348D09DC-3F67-4878-812C-B98514508D16}" presName="tx2" presStyleLbl="revTx" presStyleIdx="6" presStyleCnt="25"/>
      <dgm:spPr/>
      <dgm:t>
        <a:bodyPr/>
        <a:lstStyle/>
        <a:p>
          <a:endParaRPr lang="en-US"/>
        </a:p>
      </dgm:t>
    </dgm:pt>
    <dgm:pt modelId="{FEAFDF1E-58C0-49D1-A288-30412CB75424}" type="pres">
      <dgm:prSet presAssocID="{348D09DC-3F67-4878-812C-B98514508D16}" presName="vert2" presStyleCnt="0"/>
      <dgm:spPr/>
    </dgm:pt>
    <dgm:pt modelId="{7C84CBA3-A767-4801-A991-614485652970}" type="pres">
      <dgm:prSet presAssocID="{348D09DC-3F67-4878-812C-B98514508D16}" presName="thinLine2b" presStyleLbl="callout" presStyleIdx="4" presStyleCnt="20"/>
      <dgm:spPr/>
    </dgm:pt>
    <dgm:pt modelId="{48E48882-8CD6-409F-818A-5E038A376817}" type="pres">
      <dgm:prSet presAssocID="{348D09DC-3F67-4878-812C-B98514508D16}" presName="vertSpace2b" presStyleCnt="0"/>
      <dgm:spPr/>
    </dgm:pt>
    <dgm:pt modelId="{9C4FFDC0-E8FE-46ED-ADE5-60209C654517}" type="pres">
      <dgm:prSet presAssocID="{45463185-D6A3-418F-9CA1-D119587A7EE5}" presName="horz2" presStyleCnt="0"/>
      <dgm:spPr/>
    </dgm:pt>
    <dgm:pt modelId="{D610BB6E-B591-409A-B6AE-2982F68C921F}" type="pres">
      <dgm:prSet presAssocID="{45463185-D6A3-418F-9CA1-D119587A7EE5}" presName="horzSpace2" presStyleCnt="0"/>
      <dgm:spPr/>
    </dgm:pt>
    <dgm:pt modelId="{6424E209-5FC0-43C8-A3C1-8F2160C7EE62}" type="pres">
      <dgm:prSet presAssocID="{45463185-D6A3-418F-9CA1-D119587A7EE5}" presName="tx2" presStyleLbl="revTx" presStyleIdx="7" presStyleCnt="25"/>
      <dgm:spPr/>
      <dgm:t>
        <a:bodyPr/>
        <a:lstStyle/>
        <a:p>
          <a:endParaRPr lang="en-US"/>
        </a:p>
      </dgm:t>
    </dgm:pt>
    <dgm:pt modelId="{FBD2D2BE-AB1E-44C3-9697-0D5D65252E2E}" type="pres">
      <dgm:prSet presAssocID="{45463185-D6A3-418F-9CA1-D119587A7EE5}" presName="vert2" presStyleCnt="0"/>
      <dgm:spPr/>
    </dgm:pt>
    <dgm:pt modelId="{D0A1F195-7FCE-4CE4-928D-6F7F9329EE60}" type="pres">
      <dgm:prSet presAssocID="{45463185-D6A3-418F-9CA1-D119587A7EE5}" presName="thinLine2b" presStyleLbl="callout" presStyleIdx="5" presStyleCnt="20"/>
      <dgm:spPr/>
    </dgm:pt>
    <dgm:pt modelId="{78C6DFD3-E86C-41E0-A32D-C3048409A267}" type="pres">
      <dgm:prSet presAssocID="{45463185-D6A3-418F-9CA1-D119587A7EE5}" presName="vertSpace2b" presStyleCnt="0"/>
      <dgm:spPr/>
    </dgm:pt>
    <dgm:pt modelId="{8739534A-6124-460D-9FC2-5A0360F78F1B}" type="pres">
      <dgm:prSet presAssocID="{AC137FDB-C8FB-4315-992C-7607D5EDFEF8}" presName="horz2" presStyleCnt="0"/>
      <dgm:spPr/>
    </dgm:pt>
    <dgm:pt modelId="{1697EF8C-EADD-4AA6-9879-DE1503DC5F53}" type="pres">
      <dgm:prSet presAssocID="{AC137FDB-C8FB-4315-992C-7607D5EDFEF8}" presName="horzSpace2" presStyleCnt="0"/>
      <dgm:spPr/>
    </dgm:pt>
    <dgm:pt modelId="{5A3EACE9-936D-4AAC-9915-6090E557ACD7}" type="pres">
      <dgm:prSet presAssocID="{AC137FDB-C8FB-4315-992C-7607D5EDFEF8}" presName="tx2" presStyleLbl="revTx" presStyleIdx="8" presStyleCnt="25"/>
      <dgm:spPr/>
      <dgm:t>
        <a:bodyPr/>
        <a:lstStyle/>
        <a:p>
          <a:endParaRPr lang="en-US"/>
        </a:p>
      </dgm:t>
    </dgm:pt>
    <dgm:pt modelId="{616D736F-7AAF-4975-838F-61A2678611FE}" type="pres">
      <dgm:prSet presAssocID="{AC137FDB-C8FB-4315-992C-7607D5EDFEF8}" presName="vert2" presStyleCnt="0"/>
      <dgm:spPr/>
    </dgm:pt>
    <dgm:pt modelId="{98F4FD5A-A85A-4D8F-A117-14E628100180}" type="pres">
      <dgm:prSet presAssocID="{AC137FDB-C8FB-4315-992C-7607D5EDFEF8}" presName="thinLine2b" presStyleLbl="callout" presStyleIdx="6" presStyleCnt="20"/>
      <dgm:spPr/>
    </dgm:pt>
    <dgm:pt modelId="{0F70DE76-4444-46B2-B57F-0909463590E1}" type="pres">
      <dgm:prSet presAssocID="{AC137FDB-C8FB-4315-992C-7607D5EDFEF8}" presName="vertSpace2b" presStyleCnt="0"/>
      <dgm:spPr/>
    </dgm:pt>
    <dgm:pt modelId="{729E1931-BFC8-4F7B-AC39-639C685823BB}" type="pres">
      <dgm:prSet presAssocID="{C50E35F0-7A95-45C8-A4D1-824C811D820D}" presName="thickLine" presStyleLbl="alignNode1" presStyleIdx="2" presStyleCnt="5"/>
      <dgm:spPr/>
    </dgm:pt>
    <dgm:pt modelId="{CDC00624-1166-4709-BBF6-38CAE7867324}" type="pres">
      <dgm:prSet presAssocID="{C50E35F0-7A95-45C8-A4D1-824C811D820D}" presName="horz1" presStyleCnt="0"/>
      <dgm:spPr/>
    </dgm:pt>
    <dgm:pt modelId="{F6352C4D-E98F-41B3-8913-83C5360C5F48}" type="pres">
      <dgm:prSet presAssocID="{C50E35F0-7A95-45C8-A4D1-824C811D820D}" presName="tx1" presStyleLbl="revTx" presStyleIdx="9" presStyleCnt="25"/>
      <dgm:spPr/>
      <dgm:t>
        <a:bodyPr/>
        <a:lstStyle/>
        <a:p>
          <a:endParaRPr lang="en-US"/>
        </a:p>
      </dgm:t>
    </dgm:pt>
    <dgm:pt modelId="{4C48CA64-878B-4CB8-AFA5-29481D020488}" type="pres">
      <dgm:prSet presAssocID="{C50E35F0-7A95-45C8-A4D1-824C811D820D}" presName="vert1" presStyleCnt="0"/>
      <dgm:spPr/>
    </dgm:pt>
    <dgm:pt modelId="{1133E054-14DF-4B54-8FB4-AA47CCF57C0D}" type="pres">
      <dgm:prSet presAssocID="{AC9B1671-1CF5-4718-91F5-EC6288871669}" presName="vertSpace2a" presStyleCnt="0"/>
      <dgm:spPr/>
    </dgm:pt>
    <dgm:pt modelId="{936B19D5-3EDF-4032-B4DB-BF9929329796}" type="pres">
      <dgm:prSet presAssocID="{AC9B1671-1CF5-4718-91F5-EC6288871669}" presName="horz2" presStyleCnt="0"/>
      <dgm:spPr/>
    </dgm:pt>
    <dgm:pt modelId="{3D2BB7AE-B4F5-4971-B29B-5A6EEE205031}" type="pres">
      <dgm:prSet presAssocID="{AC9B1671-1CF5-4718-91F5-EC6288871669}" presName="horzSpace2" presStyleCnt="0"/>
      <dgm:spPr/>
    </dgm:pt>
    <dgm:pt modelId="{FA546A20-B879-4977-90DE-876A38ABFD68}" type="pres">
      <dgm:prSet presAssocID="{AC9B1671-1CF5-4718-91F5-EC6288871669}" presName="tx2" presStyleLbl="revTx" presStyleIdx="10" presStyleCnt="25"/>
      <dgm:spPr/>
      <dgm:t>
        <a:bodyPr/>
        <a:lstStyle/>
        <a:p>
          <a:endParaRPr lang="en-US"/>
        </a:p>
      </dgm:t>
    </dgm:pt>
    <dgm:pt modelId="{AAB46E79-6909-4CD9-B1B3-953916024A9A}" type="pres">
      <dgm:prSet presAssocID="{AC9B1671-1CF5-4718-91F5-EC6288871669}" presName="vert2" presStyleCnt="0"/>
      <dgm:spPr/>
    </dgm:pt>
    <dgm:pt modelId="{FBBF71F9-039C-4D95-8914-F753DC85CDB0}" type="pres">
      <dgm:prSet presAssocID="{AC9B1671-1CF5-4718-91F5-EC6288871669}" presName="thinLine2b" presStyleLbl="callout" presStyleIdx="7" presStyleCnt="20"/>
      <dgm:spPr/>
    </dgm:pt>
    <dgm:pt modelId="{9D350099-15B6-4203-98C7-82A0999DC822}" type="pres">
      <dgm:prSet presAssocID="{AC9B1671-1CF5-4718-91F5-EC6288871669}" presName="vertSpace2b" presStyleCnt="0"/>
      <dgm:spPr/>
    </dgm:pt>
    <dgm:pt modelId="{B4A5AF6C-5778-44CA-96CB-81F0B71FD4D9}" type="pres">
      <dgm:prSet presAssocID="{D61B7BA5-49DF-47CA-AA1A-8D2DF037FA71}" presName="horz2" presStyleCnt="0"/>
      <dgm:spPr/>
    </dgm:pt>
    <dgm:pt modelId="{0752F7BD-7471-42B0-8621-6453DDCC5BD9}" type="pres">
      <dgm:prSet presAssocID="{D61B7BA5-49DF-47CA-AA1A-8D2DF037FA71}" presName="horzSpace2" presStyleCnt="0"/>
      <dgm:spPr/>
    </dgm:pt>
    <dgm:pt modelId="{E9691233-591A-48F9-8B0F-13671971294C}" type="pres">
      <dgm:prSet presAssocID="{D61B7BA5-49DF-47CA-AA1A-8D2DF037FA71}" presName="tx2" presStyleLbl="revTx" presStyleIdx="11" presStyleCnt="25"/>
      <dgm:spPr/>
      <dgm:t>
        <a:bodyPr/>
        <a:lstStyle/>
        <a:p>
          <a:endParaRPr lang="en-US"/>
        </a:p>
      </dgm:t>
    </dgm:pt>
    <dgm:pt modelId="{1BE69575-5A8F-43EE-BEB7-FD3494ACCA4A}" type="pres">
      <dgm:prSet presAssocID="{D61B7BA5-49DF-47CA-AA1A-8D2DF037FA71}" presName="vert2" presStyleCnt="0"/>
      <dgm:spPr/>
    </dgm:pt>
    <dgm:pt modelId="{2296BB29-545C-4555-9F81-0D9D49D2E6B8}" type="pres">
      <dgm:prSet presAssocID="{D61B7BA5-49DF-47CA-AA1A-8D2DF037FA71}" presName="thinLine2b" presStyleLbl="callout" presStyleIdx="8" presStyleCnt="20"/>
      <dgm:spPr/>
    </dgm:pt>
    <dgm:pt modelId="{2E1EA56C-0AD1-4896-8A95-E9546F8C33CE}" type="pres">
      <dgm:prSet presAssocID="{D61B7BA5-49DF-47CA-AA1A-8D2DF037FA71}" presName="vertSpace2b" presStyleCnt="0"/>
      <dgm:spPr/>
    </dgm:pt>
    <dgm:pt modelId="{2620C2B1-F11C-4582-8D57-091582FCD762}" type="pres">
      <dgm:prSet presAssocID="{ACA1D8E4-9E7D-40B0-A9FE-AEE0716DCB5E}" presName="horz2" presStyleCnt="0"/>
      <dgm:spPr/>
    </dgm:pt>
    <dgm:pt modelId="{ADB05CFC-ADE7-4B95-B261-017C08991756}" type="pres">
      <dgm:prSet presAssocID="{ACA1D8E4-9E7D-40B0-A9FE-AEE0716DCB5E}" presName="horzSpace2" presStyleCnt="0"/>
      <dgm:spPr/>
    </dgm:pt>
    <dgm:pt modelId="{AA48F16A-EDD1-418D-9EAE-0DADAD57FF05}" type="pres">
      <dgm:prSet presAssocID="{ACA1D8E4-9E7D-40B0-A9FE-AEE0716DCB5E}" presName="tx2" presStyleLbl="revTx" presStyleIdx="12" presStyleCnt="25"/>
      <dgm:spPr/>
      <dgm:t>
        <a:bodyPr/>
        <a:lstStyle/>
        <a:p>
          <a:endParaRPr lang="en-US"/>
        </a:p>
      </dgm:t>
    </dgm:pt>
    <dgm:pt modelId="{B8714FAF-119C-49B3-8956-63DFCCEC2D5A}" type="pres">
      <dgm:prSet presAssocID="{ACA1D8E4-9E7D-40B0-A9FE-AEE0716DCB5E}" presName="vert2" presStyleCnt="0"/>
      <dgm:spPr/>
    </dgm:pt>
    <dgm:pt modelId="{A74B4233-2246-4598-A33B-5AB9656BC0BC}" type="pres">
      <dgm:prSet presAssocID="{ACA1D8E4-9E7D-40B0-A9FE-AEE0716DCB5E}" presName="thinLine2b" presStyleLbl="callout" presStyleIdx="9" presStyleCnt="20"/>
      <dgm:spPr/>
    </dgm:pt>
    <dgm:pt modelId="{81D753FB-C19D-402F-A730-165118FEC6BE}" type="pres">
      <dgm:prSet presAssocID="{ACA1D8E4-9E7D-40B0-A9FE-AEE0716DCB5E}" presName="vertSpace2b" presStyleCnt="0"/>
      <dgm:spPr/>
    </dgm:pt>
    <dgm:pt modelId="{52812B31-4594-4320-AF1B-9996D8C29EE5}" type="pres">
      <dgm:prSet presAssocID="{5B10EF83-0559-4696-B868-54380BC957E0}" presName="horz2" presStyleCnt="0"/>
      <dgm:spPr/>
    </dgm:pt>
    <dgm:pt modelId="{BF2D680A-7274-468E-8D1B-09EAE1D88590}" type="pres">
      <dgm:prSet presAssocID="{5B10EF83-0559-4696-B868-54380BC957E0}" presName="horzSpace2" presStyleCnt="0"/>
      <dgm:spPr/>
    </dgm:pt>
    <dgm:pt modelId="{453A124D-B761-48FD-959E-82F744677942}" type="pres">
      <dgm:prSet presAssocID="{5B10EF83-0559-4696-B868-54380BC957E0}" presName="tx2" presStyleLbl="revTx" presStyleIdx="13" presStyleCnt="25"/>
      <dgm:spPr/>
      <dgm:t>
        <a:bodyPr/>
        <a:lstStyle/>
        <a:p>
          <a:endParaRPr lang="en-US"/>
        </a:p>
      </dgm:t>
    </dgm:pt>
    <dgm:pt modelId="{EE526B5D-FF5A-4970-9808-F9319929AC3F}" type="pres">
      <dgm:prSet presAssocID="{5B10EF83-0559-4696-B868-54380BC957E0}" presName="vert2" presStyleCnt="0"/>
      <dgm:spPr/>
    </dgm:pt>
    <dgm:pt modelId="{2F28D854-75F9-4C43-9AE2-F8AC6F4E7DA3}" type="pres">
      <dgm:prSet presAssocID="{5B10EF83-0559-4696-B868-54380BC957E0}" presName="thinLine2b" presStyleLbl="callout" presStyleIdx="10" presStyleCnt="20"/>
      <dgm:spPr/>
    </dgm:pt>
    <dgm:pt modelId="{0DC97B77-6987-4E37-BED2-5E953BA8941B}" type="pres">
      <dgm:prSet presAssocID="{5B10EF83-0559-4696-B868-54380BC957E0}" presName="vertSpace2b" presStyleCnt="0"/>
      <dgm:spPr/>
    </dgm:pt>
    <dgm:pt modelId="{651BDF60-690A-4E04-A111-C9B5A3034DB4}" type="pres">
      <dgm:prSet presAssocID="{C72B054A-70C0-4A1D-B10D-BE869C76F402}" presName="horz2" presStyleCnt="0"/>
      <dgm:spPr/>
    </dgm:pt>
    <dgm:pt modelId="{D5230E26-36EE-449E-9E40-99FFBF04C2E7}" type="pres">
      <dgm:prSet presAssocID="{C72B054A-70C0-4A1D-B10D-BE869C76F402}" presName="horzSpace2" presStyleCnt="0"/>
      <dgm:spPr/>
    </dgm:pt>
    <dgm:pt modelId="{5F5AF0B8-C5AA-4438-B908-146A1542535E}" type="pres">
      <dgm:prSet presAssocID="{C72B054A-70C0-4A1D-B10D-BE869C76F402}" presName="tx2" presStyleLbl="revTx" presStyleIdx="14" presStyleCnt="25"/>
      <dgm:spPr/>
      <dgm:t>
        <a:bodyPr/>
        <a:lstStyle/>
        <a:p>
          <a:endParaRPr lang="en-US"/>
        </a:p>
      </dgm:t>
    </dgm:pt>
    <dgm:pt modelId="{DB0CC842-4293-44C2-A893-F1FCF1374C76}" type="pres">
      <dgm:prSet presAssocID="{C72B054A-70C0-4A1D-B10D-BE869C76F402}" presName="vert2" presStyleCnt="0"/>
      <dgm:spPr/>
    </dgm:pt>
    <dgm:pt modelId="{216BE59B-D8DD-4209-92D7-614DB8B6D72E}" type="pres">
      <dgm:prSet presAssocID="{C72B054A-70C0-4A1D-B10D-BE869C76F402}" presName="thinLine2b" presStyleLbl="callout" presStyleIdx="11" presStyleCnt="20"/>
      <dgm:spPr/>
    </dgm:pt>
    <dgm:pt modelId="{0B76C986-815E-471E-9065-C4DA5A56EFB1}" type="pres">
      <dgm:prSet presAssocID="{C72B054A-70C0-4A1D-B10D-BE869C76F402}" presName="vertSpace2b" presStyleCnt="0"/>
      <dgm:spPr/>
    </dgm:pt>
    <dgm:pt modelId="{605A2BD1-4BE7-4457-8F49-1FBDF791010A}" type="pres">
      <dgm:prSet presAssocID="{16EBFA29-0BC6-4A5F-B7E3-BC90E0C71A99}" presName="thickLine" presStyleLbl="alignNode1" presStyleIdx="3" presStyleCnt="5"/>
      <dgm:spPr/>
    </dgm:pt>
    <dgm:pt modelId="{0BEB08E4-9DE5-4669-A016-E000F3054B34}" type="pres">
      <dgm:prSet presAssocID="{16EBFA29-0BC6-4A5F-B7E3-BC90E0C71A99}" presName="horz1" presStyleCnt="0"/>
      <dgm:spPr/>
    </dgm:pt>
    <dgm:pt modelId="{4312B6CA-6AEB-484D-A946-94A644743B5D}" type="pres">
      <dgm:prSet presAssocID="{16EBFA29-0BC6-4A5F-B7E3-BC90E0C71A99}" presName="tx1" presStyleLbl="revTx" presStyleIdx="15" presStyleCnt="25"/>
      <dgm:spPr/>
      <dgm:t>
        <a:bodyPr/>
        <a:lstStyle/>
        <a:p>
          <a:endParaRPr lang="en-US"/>
        </a:p>
      </dgm:t>
    </dgm:pt>
    <dgm:pt modelId="{48F45C86-9C41-4FDC-929F-21FADF070E20}" type="pres">
      <dgm:prSet presAssocID="{16EBFA29-0BC6-4A5F-B7E3-BC90E0C71A99}" presName="vert1" presStyleCnt="0"/>
      <dgm:spPr/>
    </dgm:pt>
    <dgm:pt modelId="{ABE258F1-12B0-4BB2-BB57-437DAAD021FF}" type="pres">
      <dgm:prSet presAssocID="{B9052744-9D1F-4F38-9E5C-70C29F4A985D}" presName="vertSpace2a" presStyleCnt="0"/>
      <dgm:spPr/>
    </dgm:pt>
    <dgm:pt modelId="{8B9A3911-0257-445B-870B-5C9F9121B45B}" type="pres">
      <dgm:prSet presAssocID="{B9052744-9D1F-4F38-9E5C-70C29F4A985D}" presName="horz2" presStyleCnt="0"/>
      <dgm:spPr/>
    </dgm:pt>
    <dgm:pt modelId="{0765A235-E106-4C08-91C2-8386E431EF38}" type="pres">
      <dgm:prSet presAssocID="{B9052744-9D1F-4F38-9E5C-70C29F4A985D}" presName="horzSpace2" presStyleCnt="0"/>
      <dgm:spPr/>
    </dgm:pt>
    <dgm:pt modelId="{3F6F943E-1799-452E-8AB4-103D35BE6875}" type="pres">
      <dgm:prSet presAssocID="{B9052744-9D1F-4F38-9E5C-70C29F4A985D}" presName="tx2" presStyleLbl="revTx" presStyleIdx="16" presStyleCnt="25"/>
      <dgm:spPr/>
      <dgm:t>
        <a:bodyPr/>
        <a:lstStyle/>
        <a:p>
          <a:endParaRPr lang="en-US"/>
        </a:p>
      </dgm:t>
    </dgm:pt>
    <dgm:pt modelId="{3C1089A4-4D53-4398-8A94-B1A24A131CC8}" type="pres">
      <dgm:prSet presAssocID="{B9052744-9D1F-4F38-9E5C-70C29F4A985D}" presName="vert2" presStyleCnt="0"/>
      <dgm:spPr/>
    </dgm:pt>
    <dgm:pt modelId="{8AA03015-EEA2-4F5B-A294-48DE9E069D63}" type="pres">
      <dgm:prSet presAssocID="{B9052744-9D1F-4F38-9E5C-70C29F4A985D}" presName="thinLine2b" presStyleLbl="callout" presStyleIdx="12" presStyleCnt="20"/>
      <dgm:spPr/>
    </dgm:pt>
    <dgm:pt modelId="{1EB17819-B23F-474D-960D-84050AD76EDB}" type="pres">
      <dgm:prSet presAssocID="{B9052744-9D1F-4F38-9E5C-70C29F4A985D}" presName="vertSpace2b" presStyleCnt="0"/>
      <dgm:spPr/>
    </dgm:pt>
    <dgm:pt modelId="{FCEB41E8-8A5F-4BF4-B7C4-18E6D098CEBE}" type="pres">
      <dgm:prSet presAssocID="{85B5E4AC-016D-491B-8688-2B58137C2A06}" presName="horz2" presStyleCnt="0"/>
      <dgm:spPr/>
    </dgm:pt>
    <dgm:pt modelId="{67AE7347-860B-4BC9-AB69-DE5E351B4932}" type="pres">
      <dgm:prSet presAssocID="{85B5E4AC-016D-491B-8688-2B58137C2A06}" presName="horzSpace2" presStyleCnt="0"/>
      <dgm:spPr/>
    </dgm:pt>
    <dgm:pt modelId="{D73BFAF3-F3B9-4144-A68A-D28DBC4360E0}" type="pres">
      <dgm:prSet presAssocID="{85B5E4AC-016D-491B-8688-2B58137C2A06}" presName="tx2" presStyleLbl="revTx" presStyleIdx="17" presStyleCnt="25"/>
      <dgm:spPr/>
      <dgm:t>
        <a:bodyPr/>
        <a:lstStyle/>
        <a:p>
          <a:endParaRPr lang="en-US"/>
        </a:p>
      </dgm:t>
    </dgm:pt>
    <dgm:pt modelId="{C0A6A0BB-E308-45C1-8882-FC52F37FACD3}" type="pres">
      <dgm:prSet presAssocID="{85B5E4AC-016D-491B-8688-2B58137C2A06}" presName="vert2" presStyleCnt="0"/>
      <dgm:spPr/>
    </dgm:pt>
    <dgm:pt modelId="{EC04F464-1868-4CF9-90BA-06D288EDD26C}" type="pres">
      <dgm:prSet presAssocID="{85B5E4AC-016D-491B-8688-2B58137C2A06}" presName="thinLine2b" presStyleLbl="callout" presStyleIdx="13" presStyleCnt="20"/>
      <dgm:spPr/>
    </dgm:pt>
    <dgm:pt modelId="{CBCF3BBE-7759-4F41-B914-FC44C55EC526}" type="pres">
      <dgm:prSet presAssocID="{85B5E4AC-016D-491B-8688-2B58137C2A06}" presName="vertSpace2b" presStyleCnt="0"/>
      <dgm:spPr/>
    </dgm:pt>
    <dgm:pt modelId="{E1716A3C-673A-42CC-91FB-432BDE7923F9}" type="pres">
      <dgm:prSet presAssocID="{31F1B1EC-2884-4139-9C42-CDDA7ACDBF9E}" presName="horz2" presStyleCnt="0"/>
      <dgm:spPr/>
    </dgm:pt>
    <dgm:pt modelId="{3C20B8CE-F62E-4990-AAAE-83B2F9389381}" type="pres">
      <dgm:prSet presAssocID="{31F1B1EC-2884-4139-9C42-CDDA7ACDBF9E}" presName="horzSpace2" presStyleCnt="0"/>
      <dgm:spPr/>
    </dgm:pt>
    <dgm:pt modelId="{CC8C9CB6-29CF-40F8-BFBB-776B03B7BB59}" type="pres">
      <dgm:prSet presAssocID="{31F1B1EC-2884-4139-9C42-CDDA7ACDBF9E}" presName="tx2" presStyleLbl="revTx" presStyleIdx="18" presStyleCnt="25"/>
      <dgm:spPr/>
      <dgm:t>
        <a:bodyPr/>
        <a:lstStyle/>
        <a:p>
          <a:endParaRPr lang="en-US"/>
        </a:p>
      </dgm:t>
    </dgm:pt>
    <dgm:pt modelId="{39D27357-D6DA-4CF3-BB9E-5D03C3E2736A}" type="pres">
      <dgm:prSet presAssocID="{31F1B1EC-2884-4139-9C42-CDDA7ACDBF9E}" presName="vert2" presStyleCnt="0"/>
      <dgm:spPr/>
    </dgm:pt>
    <dgm:pt modelId="{68FB1BB2-EC3D-4AE5-928B-9D72A406A949}" type="pres">
      <dgm:prSet presAssocID="{31F1B1EC-2884-4139-9C42-CDDA7ACDBF9E}" presName="thinLine2b" presStyleLbl="callout" presStyleIdx="14" presStyleCnt="20"/>
      <dgm:spPr/>
    </dgm:pt>
    <dgm:pt modelId="{B0C9904B-32F5-4E27-9377-C6B51D530479}" type="pres">
      <dgm:prSet presAssocID="{31F1B1EC-2884-4139-9C42-CDDA7ACDBF9E}" presName="vertSpace2b" presStyleCnt="0"/>
      <dgm:spPr/>
    </dgm:pt>
    <dgm:pt modelId="{5105B312-B676-4075-B97A-F16579863801}" type="pres">
      <dgm:prSet presAssocID="{8A3EEA10-DFD4-4283-BD8A-6E0ADDE3CCF7}" presName="horz2" presStyleCnt="0"/>
      <dgm:spPr/>
    </dgm:pt>
    <dgm:pt modelId="{529E77BE-ACBC-4B67-B560-653EF48F7BCB}" type="pres">
      <dgm:prSet presAssocID="{8A3EEA10-DFD4-4283-BD8A-6E0ADDE3CCF7}" presName="horzSpace2" presStyleCnt="0"/>
      <dgm:spPr/>
    </dgm:pt>
    <dgm:pt modelId="{EE380A11-4DEB-4E7E-A754-9DB2D8FB7426}" type="pres">
      <dgm:prSet presAssocID="{8A3EEA10-DFD4-4283-BD8A-6E0ADDE3CCF7}" presName="tx2" presStyleLbl="revTx" presStyleIdx="19" presStyleCnt="25"/>
      <dgm:spPr/>
      <dgm:t>
        <a:bodyPr/>
        <a:lstStyle/>
        <a:p>
          <a:endParaRPr lang="en-US"/>
        </a:p>
      </dgm:t>
    </dgm:pt>
    <dgm:pt modelId="{C3E5A8E4-22F7-49B0-9A90-2A4858CB6D99}" type="pres">
      <dgm:prSet presAssocID="{8A3EEA10-DFD4-4283-BD8A-6E0ADDE3CCF7}" presName="vert2" presStyleCnt="0"/>
      <dgm:spPr/>
    </dgm:pt>
    <dgm:pt modelId="{91B8320C-B272-45BC-95EC-50FC28065E61}" type="pres">
      <dgm:prSet presAssocID="{8A3EEA10-DFD4-4283-BD8A-6E0ADDE3CCF7}" presName="thinLine2b" presStyleLbl="callout" presStyleIdx="15" presStyleCnt="20"/>
      <dgm:spPr/>
    </dgm:pt>
    <dgm:pt modelId="{B74FAB9B-A7E3-4601-ADCA-FB5A43C4AF03}" type="pres">
      <dgm:prSet presAssocID="{8A3EEA10-DFD4-4283-BD8A-6E0ADDE3CCF7}" presName="vertSpace2b" presStyleCnt="0"/>
      <dgm:spPr/>
    </dgm:pt>
    <dgm:pt modelId="{0B3DB149-904F-47A3-87E8-640454720ECB}" type="pres">
      <dgm:prSet presAssocID="{4F5A73A4-A69A-417E-8921-A89DED4D95B1}" presName="thickLine" presStyleLbl="alignNode1" presStyleIdx="4" presStyleCnt="5"/>
      <dgm:spPr/>
    </dgm:pt>
    <dgm:pt modelId="{2E1BDC2B-11FC-45D3-A6F4-27E54FB9B3B3}" type="pres">
      <dgm:prSet presAssocID="{4F5A73A4-A69A-417E-8921-A89DED4D95B1}" presName="horz1" presStyleCnt="0"/>
      <dgm:spPr/>
    </dgm:pt>
    <dgm:pt modelId="{7711C445-38AB-4128-A964-AA04F9E22B5A}" type="pres">
      <dgm:prSet presAssocID="{4F5A73A4-A69A-417E-8921-A89DED4D95B1}" presName="tx1" presStyleLbl="revTx" presStyleIdx="20" presStyleCnt="25"/>
      <dgm:spPr/>
      <dgm:t>
        <a:bodyPr/>
        <a:lstStyle/>
        <a:p>
          <a:endParaRPr lang="en-US"/>
        </a:p>
      </dgm:t>
    </dgm:pt>
    <dgm:pt modelId="{3445EDFA-F691-4B0D-8A4A-3005FF2AA8BD}" type="pres">
      <dgm:prSet presAssocID="{4F5A73A4-A69A-417E-8921-A89DED4D95B1}" presName="vert1" presStyleCnt="0"/>
      <dgm:spPr/>
    </dgm:pt>
    <dgm:pt modelId="{EFDA2F1C-F3C5-4D6F-95BE-46F05E04C9DA}" type="pres">
      <dgm:prSet presAssocID="{17CC2AD0-463D-4559-9D5F-2626FF316C21}" presName="vertSpace2a" presStyleCnt="0"/>
      <dgm:spPr/>
    </dgm:pt>
    <dgm:pt modelId="{F344F8B0-2836-49CB-B6C5-A4123358D367}" type="pres">
      <dgm:prSet presAssocID="{17CC2AD0-463D-4559-9D5F-2626FF316C21}" presName="horz2" presStyleCnt="0"/>
      <dgm:spPr/>
    </dgm:pt>
    <dgm:pt modelId="{B62EC550-E2A7-432C-9FA1-AA726B3CD0B0}" type="pres">
      <dgm:prSet presAssocID="{17CC2AD0-463D-4559-9D5F-2626FF316C21}" presName="horzSpace2" presStyleCnt="0"/>
      <dgm:spPr/>
    </dgm:pt>
    <dgm:pt modelId="{3785BE23-3D9F-4738-B2C9-AFCDDB412432}" type="pres">
      <dgm:prSet presAssocID="{17CC2AD0-463D-4559-9D5F-2626FF316C21}" presName="tx2" presStyleLbl="revTx" presStyleIdx="21" presStyleCnt="25"/>
      <dgm:spPr/>
      <dgm:t>
        <a:bodyPr/>
        <a:lstStyle/>
        <a:p>
          <a:endParaRPr lang="en-US"/>
        </a:p>
      </dgm:t>
    </dgm:pt>
    <dgm:pt modelId="{FE61E0C8-3BAA-45D9-81C2-D2518B1F04EE}" type="pres">
      <dgm:prSet presAssocID="{17CC2AD0-463D-4559-9D5F-2626FF316C21}" presName="vert2" presStyleCnt="0"/>
      <dgm:spPr/>
    </dgm:pt>
    <dgm:pt modelId="{31DE576D-A561-45DB-8936-4305D631A1EF}" type="pres">
      <dgm:prSet presAssocID="{17CC2AD0-463D-4559-9D5F-2626FF316C21}" presName="thinLine2b" presStyleLbl="callout" presStyleIdx="16" presStyleCnt="20"/>
      <dgm:spPr/>
    </dgm:pt>
    <dgm:pt modelId="{D9DE6E76-4324-4995-BDC9-A60877753792}" type="pres">
      <dgm:prSet presAssocID="{17CC2AD0-463D-4559-9D5F-2626FF316C21}" presName="vertSpace2b" presStyleCnt="0"/>
      <dgm:spPr/>
    </dgm:pt>
    <dgm:pt modelId="{826AA5F8-61B0-4FBE-A7B7-73CC259E3C1B}" type="pres">
      <dgm:prSet presAssocID="{117C0F2A-702E-4E24-ADA1-C0BE8680D4FA}" presName="horz2" presStyleCnt="0"/>
      <dgm:spPr/>
    </dgm:pt>
    <dgm:pt modelId="{06615C00-7BDD-4A36-A5C2-B3D3FCC9D6A1}" type="pres">
      <dgm:prSet presAssocID="{117C0F2A-702E-4E24-ADA1-C0BE8680D4FA}" presName="horzSpace2" presStyleCnt="0"/>
      <dgm:spPr/>
    </dgm:pt>
    <dgm:pt modelId="{2F73D18B-AE21-454A-8326-312D259BA0B8}" type="pres">
      <dgm:prSet presAssocID="{117C0F2A-702E-4E24-ADA1-C0BE8680D4FA}" presName="tx2" presStyleLbl="revTx" presStyleIdx="22" presStyleCnt="25"/>
      <dgm:spPr/>
      <dgm:t>
        <a:bodyPr/>
        <a:lstStyle/>
        <a:p>
          <a:endParaRPr lang="en-US"/>
        </a:p>
      </dgm:t>
    </dgm:pt>
    <dgm:pt modelId="{BA1C7E17-FDF7-4078-BD1E-F4FAF2456D81}" type="pres">
      <dgm:prSet presAssocID="{117C0F2A-702E-4E24-ADA1-C0BE8680D4FA}" presName="vert2" presStyleCnt="0"/>
      <dgm:spPr/>
    </dgm:pt>
    <dgm:pt modelId="{A5CD90AB-D845-4489-87E4-D270EDEF0B1A}" type="pres">
      <dgm:prSet presAssocID="{117C0F2A-702E-4E24-ADA1-C0BE8680D4FA}" presName="thinLine2b" presStyleLbl="callout" presStyleIdx="17" presStyleCnt="20"/>
      <dgm:spPr/>
    </dgm:pt>
    <dgm:pt modelId="{883630EF-B917-4AC2-BCA4-E24C99220D79}" type="pres">
      <dgm:prSet presAssocID="{117C0F2A-702E-4E24-ADA1-C0BE8680D4FA}" presName="vertSpace2b" presStyleCnt="0"/>
      <dgm:spPr/>
    </dgm:pt>
    <dgm:pt modelId="{4DF3B9F3-5D73-4725-9DC9-5CEABFB72CEC}" type="pres">
      <dgm:prSet presAssocID="{EF4DD2B0-6160-42EB-B02F-C657EA0C2119}" presName="horz2" presStyleCnt="0"/>
      <dgm:spPr/>
    </dgm:pt>
    <dgm:pt modelId="{FA314735-C2C2-45D2-BD63-977CE526C1FE}" type="pres">
      <dgm:prSet presAssocID="{EF4DD2B0-6160-42EB-B02F-C657EA0C2119}" presName="horzSpace2" presStyleCnt="0"/>
      <dgm:spPr/>
    </dgm:pt>
    <dgm:pt modelId="{AF05A03F-918A-4E62-AA8C-D2DC871313F4}" type="pres">
      <dgm:prSet presAssocID="{EF4DD2B0-6160-42EB-B02F-C657EA0C2119}" presName="tx2" presStyleLbl="revTx" presStyleIdx="23" presStyleCnt="25"/>
      <dgm:spPr/>
      <dgm:t>
        <a:bodyPr/>
        <a:lstStyle/>
        <a:p>
          <a:endParaRPr lang="en-US"/>
        </a:p>
      </dgm:t>
    </dgm:pt>
    <dgm:pt modelId="{6651814C-4F1F-4071-9B89-1F17F3795737}" type="pres">
      <dgm:prSet presAssocID="{EF4DD2B0-6160-42EB-B02F-C657EA0C2119}" presName="vert2" presStyleCnt="0"/>
      <dgm:spPr/>
    </dgm:pt>
    <dgm:pt modelId="{93D9E12E-EFD1-40BA-ADF7-E1805D5B6E5A}" type="pres">
      <dgm:prSet presAssocID="{EF4DD2B0-6160-42EB-B02F-C657EA0C2119}" presName="thinLine2b" presStyleLbl="callout" presStyleIdx="18" presStyleCnt="20"/>
      <dgm:spPr/>
    </dgm:pt>
    <dgm:pt modelId="{62F4AC25-AA8E-4D04-9C8E-6773D52D96A7}" type="pres">
      <dgm:prSet presAssocID="{EF4DD2B0-6160-42EB-B02F-C657EA0C2119}" presName="vertSpace2b" presStyleCnt="0"/>
      <dgm:spPr/>
    </dgm:pt>
    <dgm:pt modelId="{8AE16E0B-DB5C-4247-BD08-20AE1BCE4EC7}" type="pres">
      <dgm:prSet presAssocID="{65D3FB23-D047-4C62-ABAE-0D39BF4F8F48}" presName="horz2" presStyleCnt="0"/>
      <dgm:spPr/>
    </dgm:pt>
    <dgm:pt modelId="{040C101D-60BD-4BD4-AFFA-5B3F973A8D84}" type="pres">
      <dgm:prSet presAssocID="{65D3FB23-D047-4C62-ABAE-0D39BF4F8F48}" presName="horzSpace2" presStyleCnt="0"/>
      <dgm:spPr/>
    </dgm:pt>
    <dgm:pt modelId="{BAC375EF-C60C-441A-A3F6-82BCD732829E}" type="pres">
      <dgm:prSet presAssocID="{65D3FB23-D047-4C62-ABAE-0D39BF4F8F48}" presName="tx2" presStyleLbl="revTx" presStyleIdx="24" presStyleCnt="25"/>
      <dgm:spPr/>
      <dgm:t>
        <a:bodyPr/>
        <a:lstStyle/>
        <a:p>
          <a:endParaRPr lang="en-US"/>
        </a:p>
      </dgm:t>
    </dgm:pt>
    <dgm:pt modelId="{B48F1525-DC5F-44B2-8BBF-396D440B2728}" type="pres">
      <dgm:prSet presAssocID="{65D3FB23-D047-4C62-ABAE-0D39BF4F8F48}" presName="vert2" presStyleCnt="0"/>
      <dgm:spPr/>
    </dgm:pt>
    <dgm:pt modelId="{55E8480E-6A9E-4AAE-9A74-71026CB2F71F}" type="pres">
      <dgm:prSet presAssocID="{65D3FB23-D047-4C62-ABAE-0D39BF4F8F48}" presName="thinLine2b" presStyleLbl="callout" presStyleIdx="19" presStyleCnt="20"/>
      <dgm:spPr/>
    </dgm:pt>
    <dgm:pt modelId="{BFD15B4F-90F6-484E-B990-76BEDB0D637C}" type="pres">
      <dgm:prSet presAssocID="{65D3FB23-D047-4C62-ABAE-0D39BF4F8F48}" presName="vertSpace2b" presStyleCnt="0"/>
      <dgm:spPr/>
    </dgm:pt>
  </dgm:ptLst>
  <dgm:cxnLst>
    <dgm:cxn modelId="{4D5579DF-7A60-49EF-A372-C5F5C5905FB4}" srcId="{C50E35F0-7A95-45C8-A4D1-824C811D820D}" destId="{ACA1D8E4-9E7D-40B0-A9FE-AEE0716DCB5E}" srcOrd="2" destOrd="0" parTransId="{418A4C3D-A4F4-4A5A-BEA4-8A307162009E}" sibTransId="{71D9D9E9-AAF4-4D9B-812D-34BE00AC9671}"/>
    <dgm:cxn modelId="{6D0B55AC-E06F-4284-8F17-971FDBE2480E}" srcId="{B9887056-E916-4712-ABFA-2EF344BE2697}" destId="{83CD23C4-1182-4E70-BE40-F330F7950DEC}" srcOrd="0" destOrd="0" parTransId="{FD4B3D27-2255-4AEE-AC25-EB4C3E097A77}" sibTransId="{1BBF884F-1254-4847-B507-1FE7793F6168}"/>
    <dgm:cxn modelId="{5440D48A-AD84-439E-9F12-8A0C7AFB2B6D}" srcId="{4F5A73A4-A69A-417E-8921-A89DED4D95B1}" destId="{117C0F2A-702E-4E24-ADA1-C0BE8680D4FA}" srcOrd="1" destOrd="0" parTransId="{97A3680F-5F3A-460B-95A5-F0DF9911D932}" sibTransId="{612C0BB6-5957-4A72-877E-191B206FBBC9}"/>
    <dgm:cxn modelId="{2E8550BA-0EDC-42A1-BA95-1FE9D9C61E1E}" type="presOf" srcId="{17CC2AD0-463D-4559-9D5F-2626FF316C21}" destId="{3785BE23-3D9F-4738-B2C9-AFCDDB412432}" srcOrd="0" destOrd="0" presId="urn:microsoft.com/office/officeart/2008/layout/LinedList"/>
    <dgm:cxn modelId="{F8797ED1-C7A0-458E-8C5C-0188904DE528}" type="presOf" srcId="{C50E35F0-7A95-45C8-A4D1-824C811D820D}" destId="{F6352C4D-E98F-41B3-8913-83C5360C5F48}" srcOrd="0" destOrd="0" presId="urn:microsoft.com/office/officeart/2008/layout/LinedList"/>
    <dgm:cxn modelId="{C98EF918-D791-4A6B-ADB7-2C30AB86F80A}" srcId="{B9887056-E916-4712-ABFA-2EF344BE2697}" destId="{75AE5C3C-1BEB-473A-8337-9FF1A661343C}" srcOrd="3" destOrd="0" parTransId="{790AE275-F474-43E3-97E5-666D7479AB7B}" sibTransId="{F488BDC9-AE6B-40F3-9E6F-5A82C0A07FE2}"/>
    <dgm:cxn modelId="{A8FC562E-4647-4C6C-935B-139A4C8FE234}" srcId="{840720E6-AF10-4AD1-9C94-E27E2CADCEB1}" destId="{B9887056-E916-4712-ABFA-2EF344BE2697}" srcOrd="0" destOrd="0" parTransId="{E46D20EC-629B-4FA6-9536-9E5242ED01A2}" sibTransId="{6BBEA916-4B2F-475B-924D-B3AC27C8F193}"/>
    <dgm:cxn modelId="{A7AA3EF7-D44D-43A5-9193-0F2939FD8FA0}" type="presOf" srcId="{83CD23C4-1182-4E70-BE40-F330F7950DEC}" destId="{08A51461-638F-4470-9F8E-EB2B9805D52D}" srcOrd="0" destOrd="0" presId="urn:microsoft.com/office/officeart/2008/layout/LinedList"/>
    <dgm:cxn modelId="{A846E870-EE66-4572-BC1F-6E759C0D67EC}" type="presOf" srcId="{EF4DD2B0-6160-42EB-B02F-C657EA0C2119}" destId="{AF05A03F-918A-4E62-AA8C-D2DC871313F4}" srcOrd="0" destOrd="0" presId="urn:microsoft.com/office/officeart/2008/layout/LinedList"/>
    <dgm:cxn modelId="{6E20C319-7F74-48F4-87DA-7A5E33C58457}" srcId="{840720E6-AF10-4AD1-9C94-E27E2CADCEB1}" destId="{16EBFA29-0BC6-4A5F-B7E3-BC90E0C71A99}" srcOrd="3" destOrd="0" parTransId="{2D2C38CD-D011-4F42-ABB9-C2222E0BAEE1}" sibTransId="{657BA99E-AF72-4820-89A8-8D9C0A076165}"/>
    <dgm:cxn modelId="{11BF44E6-E9B4-4A0C-9C71-4A8867A47E22}" type="presOf" srcId="{16EBFA29-0BC6-4A5F-B7E3-BC90E0C71A99}" destId="{4312B6CA-6AEB-484D-A946-94A644743B5D}" srcOrd="0" destOrd="0" presId="urn:microsoft.com/office/officeart/2008/layout/LinedList"/>
    <dgm:cxn modelId="{448D524A-E528-42EF-AA65-518445192DEF}" srcId="{B9887056-E916-4712-ABFA-2EF344BE2697}" destId="{B18D2C6F-C858-4B65-8A96-17B99097F239}" srcOrd="1" destOrd="0" parTransId="{2BF03CAF-6968-4473-A0B1-2B6F431DC804}" sibTransId="{FE3DD2E1-C805-4C7B-8BA2-4929121841C1}"/>
    <dgm:cxn modelId="{F744C0E7-A318-46DC-9F46-B542920A2B24}" srcId="{840720E6-AF10-4AD1-9C94-E27E2CADCEB1}" destId="{183C8E8B-C9F3-4F48-BB5F-3837A34F6A3F}" srcOrd="1" destOrd="0" parTransId="{F1F0647D-778D-42E0-AD3D-A871EDC14D79}" sibTransId="{D38DFEC6-C7A7-4CE8-8350-7FD2B13C890E}"/>
    <dgm:cxn modelId="{628FA382-742D-41FC-9236-244953CC3296}" type="presOf" srcId="{B18D2C6F-C858-4B65-8A96-17B99097F239}" destId="{52B0341C-A503-4592-8112-D9A40B64709F}" srcOrd="0" destOrd="0" presId="urn:microsoft.com/office/officeart/2008/layout/LinedList"/>
    <dgm:cxn modelId="{186EB5A3-3822-4335-B3E1-33AC046CC118}" type="presOf" srcId="{183C8E8B-C9F3-4F48-BB5F-3837A34F6A3F}" destId="{B9200F96-A4D8-4473-BC14-5392DB7AD596}" srcOrd="0" destOrd="0" presId="urn:microsoft.com/office/officeart/2008/layout/LinedList"/>
    <dgm:cxn modelId="{66066413-DF25-440A-93C4-4C4D0C7DCE1D}" type="presOf" srcId="{D61B7BA5-49DF-47CA-AA1A-8D2DF037FA71}" destId="{E9691233-591A-48F9-8B0F-13671971294C}" srcOrd="0" destOrd="0" presId="urn:microsoft.com/office/officeart/2008/layout/LinedList"/>
    <dgm:cxn modelId="{564C6252-04B4-462C-899F-E5ACC0F61D6A}" srcId="{C50E35F0-7A95-45C8-A4D1-824C811D820D}" destId="{D61B7BA5-49DF-47CA-AA1A-8D2DF037FA71}" srcOrd="1" destOrd="0" parTransId="{D7F9071A-0FE3-45D3-9EE7-BA822BBA5315}" sibTransId="{AD7A8B73-FF71-4656-A041-97C7AD9E2C60}"/>
    <dgm:cxn modelId="{2BA7DE25-5063-4346-B590-0EC579820454}" srcId="{16EBFA29-0BC6-4A5F-B7E3-BC90E0C71A99}" destId="{B9052744-9D1F-4F38-9E5C-70C29F4A985D}" srcOrd="0" destOrd="0" parTransId="{F414B030-AE8B-462E-858A-A69DEF518987}" sibTransId="{FFAB6D72-8BD6-4D1A-A719-022E227F7E0C}"/>
    <dgm:cxn modelId="{5BC32443-94B6-4C7D-9F64-69D50EFD9C7E}" srcId="{16EBFA29-0BC6-4A5F-B7E3-BC90E0C71A99}" destId="{8A3EEA10-DFD4-4283-BD8A-6E0ADDE3CCF7}" srcOrd="3" destOrd="0" parTransId="{768855F0-F983-483C-AF9A-2A8E6C572E11}" sibTransId="{F4C45FB3-0FBA-46F2-A6EF-3B7D069EBF67}"/>
    <dgm:cxn modelId="{C956A731-C115-4C80-A464-25C59638329D}" srcId="{B9887056-E916-4712-ABFA-2EF344BE2697}" destId="{F42FA158-3A4B-4EC8-BF3C-B7E5B7E7FEF7}" srcOrd="2" destOrd="0" parTransId="{FCC85FD8-7B42-4CE1-A043-0CF0713AB24C}" sibTransId="{5855663C-266F-49EB-A63D-A6D422BA9E7D}"/>
    <dgm:cxn modelId="{883DEA77-EDDA-4C97-B182-9901C3BAAA7A}" srcId="{C50E35F0-7A95-45C8-A4D1-824C811D820D}" destId="{C72B054A-70C0-4A1D-B10D-BE869C76F402}" srcOrd="4" destOrd="0" parTransId="{5B2427EC-CC80-4403-B514-D8786B0B49EA}" sibTransId="{F377064F-33E1-488F-B8E5-49E623AD8E17}"/>
    <dgm:cxn modelId="{E1BA2326-4C98-4DD8-B922-D4B2A5B842C8}" type="presOf" srcId="{AC137FDB-C8FB-4315-992C-7607D5EDFEF8}" destId="{5A3EACE9-936D-4AAC-9915-6090E557ACD7}" srcOrd="0" destOrd="0" presId="urn:microsoft.com/office/officeart/2008/layout/LinedList"/>
    <dgm:cxn modelId="{3A8DE154-1A83-42BF-AEF0-3C927E9B01AB}" type="presOf" srcId="{AC9B1671-1CF5-4718-91F5-EC6288871669}" destId="{FA546A20-B879-4977-90DE-876A38ABFD68}" srcOrd="0" destOrd="0" presId="urn:microsoft.com/office/officeart/2008/layout/LinedList"/>
    <dgm:cxn modelId="{132B274B-BCFD-44BC-B323-2C718D57E99B}" srcId="{4F5A73A4-A69A-417E-8921-A89DED4D95B1}" destId="{EF4DD2B0-6160-42EB-B02F-C657EA0C2119}" srcOrd="2" destOrd="0" parTransId="{33CB0BB7-1BA8-4E66-AE16-B7D88B266E49}" sibTransId="{EAFC8468-CC62-4F67-82A0-516BBD1D75F6}"/>
    <dgm:cxn modelId="{786C8517-3F33-4616-ADF3-F9B4D62CC0D8}" type="presOf" srcId="{8A3EEA10-DFD4-4283-BD8A-6E0ADDE3CCF7}" destId="{EE380A11-4DEB-4E7E-A754-9DB2D8FB7426}" srcOrd="0" destOrd="0" presId="urn:microsoft.com/office/officeart/2008/layout/LinedList"/>
    <dgm:cxn modelId="{85375427-0336-4147-9D68-5810E8760872}" srcId="{4F5A73A4-A69A-417E-8921-A89DED4D95B1}" destId="{65D3FB23-D047-4C62-ABAE-0D39BF4F8F48}" srcOrd="3" destOrd="0" parTransId="{C46C1735-60BA-4C7F-A83B-9D7488BCE7B5}" sibTransId="{8013C450-BD7D-4182-8BD7-C420C7D8C18F}"/>
    <dgm:cxn modelId="{8DB296D8-8680-4A48-9AD7-9239A2887809}" type="presOf" srcId="{F42FA158-3A4B-4EC8-BF3C-B7E5B7E7FEF7}" destId="{FD28C886-506D-47D5-815A-0AF797B44D0B}" srcOrd="0" destOrd="0" presId="urn:microsoft.com/office/officeart/2008/layout/LinedList"/>
    <dgm:cxn modelId="{9F51E1B9-801E-4BD7-92EF-1FE6C6FE4F2B}" srcId="{183C8E8B-C9F3-4F48-BB5F-3837A34F6A3F}" destId="{45463185-D6A3-418F-9CA1-D119587A7EE5}" srcOrd="1" destOrd="0" parTransId="{7A512721-5420-4D59-AE13-BA80D282D349}" sibTransId="{4D1C3FDA-A29E-4588-8B5A-276AE9717FB4}"/>
    <dgm:cxn modelId="{7B40913E-6ECD-42BF-AC45-1EE052DCDB81}" type="presOf" srcId="{4F5A73A4-A69A-417E-8921-A89DED4D95B1}" destId="{7711C445-38AB-4128-A964-AA04F9E22B5A}" srcOrd="0" destOrd="0" presId="urn:microsoft.com/office/officeart/2008/layout/LinedList"/>
    <dgm:cxn modelId="{75D9B452-0E19-4372-979F-1F91657B7CC1}" type="presOf" srcId="{ACA1D8E4-9E7D-40B0-A9FE-AEE0716DCB5E}" destId="{AA48F16A-EDD1-418D-9EAE-0DADAD57FF05}" srcOrd="0" destOrd="0" presId="urn:microsoft.com/office/officeart/2008/layout/LinedList"/>
    <dgm:cxn modelId="{CF021B65-DDCD-4FEC-BA9A-6F7599BFE713}" type="presOf" srcId="{75AE5C3C-1BEB-473A-8337-9FF1A661343C}" destId="{548062CD-CC79-4B48-96EB-AA4236E1A0DF}" srcOrd="0" destOrd="0" presId="urn:microsoft.com/office/officeart/2008/layout/LinedList"/>
    <dgm:cxn modelId="{7B3F1B2F-3074-4A34-A3D8-98909B5DE870}" srcId="{C50E35F0-7A95-45C8-A4D1-824C811D820D}" destId="{AC9B1671-1CF5-4718-91F5-EC6288871669}" srcOrd="0" destOrd="0" parTransId="{7BAA92B2-6910-42C2-8057-1FB9B0C0272A}" sibTransId="{64D4D84E-8CE7-4F72-88CD-76FCD2A41303}"/>
    <dgm:cxn modelId="{FAADED50-0008-493A-AD60-2FFACA5062E3}" srcId="{840720E6-AF10-4AD1-9C94-E27E2CADCEB1}" destId="{4F5A73A4-A69A-417E-8921-A89DED4D95B1}" srcOrd="4" destOrd="0" parTransId="{28AD8150-44A2-49E2-9659-6F15AFBF5012}" sibTransId="{DD880A0A-8754-47E6-BADF-FC628D4C4E7E}"/>
    <dgm:cxn modelId="{178511CE-F99E-4377-8386-6607180D57F9}" srcId="{183C8E8B-C9F3-4F48-BB5F-3837A34F6A3F}" destId="{AC137FDB-C8FB-4315-992C-7607D5EDFEF8}" srcOrd="2" destOrd="0" parTransId="{5C530BF9-0846-4856-8876-1C4A5FE5A9AB}" sibTransId="{3CE2BA34-E21B-4704-A20A-46EC53BB60DF}"/>
    <dgm:cxn modelId="{63A605F7-CDF8-4BF0-A7C3-5F9EAF1F6C21}" type="presOf" srcId="{45463185-D6A3-418F-9CA1-D119587A7EE5}" destId="{6424E209-5FC0-43C8-A3C1-8F2160C7EE62}" srcOrd="0" destOrd="0" presId="urn:microsoft.com/office/officeart/2008/layout/LinedList"/>
    <dgm:cxn modelId="{DA4E9857-2382-4E1B-AC27-F339E79E313F}" type="presOf" srcId="{5B10EF83-0559-4696-B868-54380BC957E0}" destId="{453A124D-B761-48FD-959E-82F744677942}" srcOrd="0" destOrd="0" presId="urn:microsoft.com/office/officeart/2008/layout/LinedList"/>
    <dgm:cxn modelId="{7555BFB3-8BE9-442E-83BE-FFD44CAADEAB}" srcId="{183C8E8B-C9F3-4F48-BB5F-3837A34F6A3F}" destId="{348D09DC-3F67-4878-812C-B98514508D16}" srcOrd="0" destOrd="0" parTransId="{55D7D562-6C42-4681-BBD5-C82A865536E3}" sibTransId="{AF6AD6F9-ECB2-455F-90C7-91BE15F18DA6}"/>
    <dgm:cxn modelId="{56EF9076-8159-4F65-AF7C-02D00230D38E}" srcId="{16EBFA29-0BC6-4A5F-B7E3-BC90E0C71A99}" destId="{31F1B1EC-2884-4139-9C42-CDDA7ACDBF9E}" srcOrd="2" destOrd="0" parTransId="{1F2AFA59-B271-4979-B12E-BF5BEAC429A9}" sibTransId="{7F1F1786-5C8E-41A6-8173-F763BAE7321A}"/>
    <dgm:cxn modelId="{5089D59E-39F1-4491-A65D-9806B03A6150}" type="presOf" srcId="{C72B054A-70C0-4A1D-B10D-BE869C76F402}" destId="{5F5AF0B8-C5AA-4438-B908-146A1542535E}" srcOrd="0" destOrd="0" presId="urn:microsoft.com/office/officeart/2008/layout/LinedList"/>
    <dgm:cxn modelId="{136650B8-7B3E-41CB-BFCC-134691D7668D}" type="presOf" srcId="{B9052744-9D1F-4F38-9E5C-70C29F4A985D}" destId="{3F6F943E-1799-452E-8AB4-103D35BE6875}" srcOrd="0" destOrd="0" presId="urn:microsoft.com/office/officeart/2008/layout/LinedList"/>
    <dgm:cxn modelId="{064E2CFE-62EF-4EDE-8D01-36C1DE48F403}" type="presOf" srcId="{117C0F2A-702E-4E24-ADA1-C0BE8680D4FA}" destId="{2F73D18B-AE21-454A-8326-312D259BA0B8}" srcOrd="0" destOrd="0" presId="urn:microsoft.com/office/officeart/2008/layout/LinedList"/>
    <dgm:cxn modelId="{F16266DB-A355-4B82-90A5-AFAA2D5A8C09}" type="presOf" srcId="{85B5E4AC-016D-491B-8688-2B58137C2A06}" destId="{D73BFAF3-F3B9-4144-A68A-D28DBC4360E0}" srcOrd="0" destOrd="0" presId="urn:microsoft.com/office/officeart/2008/layout/LinedList"/>
    <dgm:cxn modelId="{7833E576-9E16-4D0A-9D5B-989AA104016D}" type="presOf" srcId="{348D09DC-3F67-4878-812C-B98514508D16}" destId="{6CC9C2A9-6531-4264-964F-C447B8FC8013}" srcOrd="0" destOrd="0" presId="urn:microsoft.com/office/officeart/2008/layout/LinedList"/>
    <dgm:cxn modelId="{009264AA-A87E-4C68-9930-459430EBD70D}" type="presOf" srcId="{840720E6-AF10-4AD1-9C94-E27E2CADCEB1}" destId="{502E313E-2F95-4167-917E-732F35C0721E}" srcOrd="0" destOrd="0" presId="urn:microsoft.com/office/officeart/2008/layout/LinedList"/>
    <dgm:cxn modelId="{21AC3F0E-04E4-4FCA-AFC0-67652953BB78}" srcId="{16EBFA29-0BC6-4A5F-B7E3-BC90E0C71A99}" destId="{85B5E4AC-016D-491B-8688-2B58137C2A06}" srcOrd="1" destOrd="0" parTransId="{22F25A4D-C795-48F0-8A15-EBBF88C5D621}" sibTransId="{CF4DB993-3D45-4488-BC1A-99E397F94CE4}"/>
    <dgm:cxn modelId="{7DC46EBC-29A2-45DD-9C19-0D1546097862}" srcId="{C50E35F0-7A95-45C8-A4D1-824C811D820D}" destId="{5B10EF83-0559-4696-B868-54380BC957E0}" srcOrd="3" destOrd="0" parTransId="{C882281B-96A6-404A-BD20-F135E2A48854}" sibTransId="{121DED4E-32EF-4714-B0A0-C95D71A25415}"/>
    <dgm:cxn modelId="{2EB5CEDF-C733-4102-86F3-8392C51A1E1A}" type="presOf" srcId="{B9887056-E916-4712-ABFA-2EF344BE2697}" destId="{A8D140A9-B8E5-412E-8A3B-A88B3F50982F}" srcOrd="0" destOrd="0" presId="urn:microsoft.com/office/officeart/2008/layout/LinedList"/>
    <dgm:cxn modelId="{05BC8841-3E34-41DC-919A-3884D915CD11}" srcId="{840720E6-AF10-4AD1-9C94-E27E2CADCEB1}" destId="{C50E35F0-7A95-45C8-A4D1-824C811D820D}" srcOrd="2" destOrd="0" parTransId="{072581AD-D678-4F18-816C-2EE9FE3DADCD}" sibTransId="{3DA073DA-83BE-4B29-9AD7-B53EF1EDBA13}"/>
    <dgm:cxn modelId="{3C30AAFC-CDD9-416F-B8D7-D1E5FA2A5E05}" type="presOf" srcId="{31F1B1EC-2884-4139-9C42-CDDA7ACDBF9E}" destId="{CC8C9CB6-29CF-40F8-BFBB-776B03B7BB59}" srcOrd="0" destOrd="0" presId="urn:microsoft.com/office/officeart/2008/layout/LinedList"/>
    <dgm:cxn modelId="{C6E2DD70-DA1D-4149-9312-81922839DE2F}" srcId="{4F5A73A4-A69A-417E-8921-A89DED4D95B1}" destId="{17CC2AD0-463D-4559-9D5F-2626FF316C21}" srcOrd="0" destOrd="0" parTransId="{DFEA657C-FA3E-46B1-8ECD-E2F7F83EBA87}" sibTransId="{5C7467BD-56FC-4BEE-8A5A-EF4656B7A504}"/>
    <dgm:cxn modelId="{028FB96B-620E-4086-A5E6-625B9739D8A8}" type="presOf" srcId="{65D3FB23-D047-4C62-ABAE-0D39BF4F8F48}" destId="{BAC375EF-C60C-441A-A3F6-82BCD732829E}" srcOrd="0" destOrd="0" presId="urn:microsoft.com/office/officeart/2008/layout/LinedList"/>
    <dgm:cxn modelId="{06A4E5C6-A1A2-4D27-AB4C-B23AD1D384E7}" type="presParOf" srcId="{502E313E-2F95-4167-917E-732F35C0721E}" destId="{C19BF85A-9584-4577-9F4F-ADC78ACEDDB4}" srcOrd="0" destOrd="0" presId="urn:microsoft.com/office/officeart/2008/layout/LinedList"/>
    <dgm:cxn modelId="{43880978-62FC-4C69-ACE1-55092B862AF4}" type="presParOf" srcId="{502E313E-2F95-4167-917E-732F35C0721E}" destId="{A618B042-C2AB-4EF6-8838-1E5E6962B5BF}" srcOrd="1" destOrd="0" presId="urn:microsoft.com/office/officeart/2008/layout/LinedList"/>
    <dgm:cxn modelId="{F1DB9807-215A-4E93-8A62-F6E66681531C}" type="presParOf" srcId="{A618B042-C2AB-4EF6-8838-1E5E6962B5BF}" destId="{A8D140A9-B8E5-412E-8A3B-A88B3F50982F}" srcOrd="0" destOrd="0" presId="urn:microsoft.com/office/officeart/2008/layout/LinedList"/>
    <dgm:cxn modelId="{DE92DD13-6927-4154-80E7-CEA9492C396A}" type="presParOf" srcId="{A618B042-C2AB-4EF6-8838-1E5E6962B5BF}" destId="{C3B9F2E4-9B1A-4B64-9C99-98A28666139D}" srcOrd="1" destOrd="0" presId="urn:microsoft.com/office/officeart/2008/layout/LinedList"/>
    <dgm:cxn modelId="{E4CCF7DF-2969-49A3-8A57-2C053708249C}" type="presParOf" srcId="{C3B9F2E4-9B1A-4B64-9C99-98A28666139D}" destId="{4072E9DE-E471-463D-A140-0C88FF8CC2A4}" srcOrd="0" destOrd="0" presId="urn:microsoft.com/office/officeart/2008/layout/LinedList"/>
    <dgm:cxn modelId="{F1471699-6139-471A-9E6C-CC6DB3D94137}" type="presParOf" srcId="{C3B9F2E4-9B1A-4B64-9C99-98A28666139D}" destId="{51AEDF06-9CA3-40EE-88E4-9BDEF3F85F16}" srcOrd="1" destOrd="0" presId="urn:microsoft.com/office/officeart/2008/layout/LinedList"/>
    <dgm:cxn modelId="{8065AD60-0CE2-420D-A380-FB78A0D96517}" type="presParOf" srcId="{51AEDF06-9CA3-40EE-88E4-9BDEF3F85F16}" destId="{492A2103-4F89-4D68-8C7A-4C88AD404A8C}" srcOrd="0" destOrd="0" presId="urn:microsoft.com/office/officeart/2008/layout/LinedList"/>
    <dgm:cxn modelId="{7E2742AB-2ED0-4898-9FFC-4FFF9CA15057}" type="presParOf" srcId="{51AEDF06-9CA3-40EE-88E4-9BDEF3F85F16}" destId="{08A51461-638F-4470-9F8E-EB2B9805D52D}" srcOrd="1" destOrd="0" presId="urn:microsoft.com/office/officeart/2008/layout/LinedList"/>
    <dgm:cxn modelId="{10CD60FC-33BE-4706-8CA0-35F7C3DAE8CA}" type="presParOf" srcId="{51AEDF06-9CA3-40EE-88E4-9BDEF3F85F16}" destId="{ADFB6AF6-9496-4072-8683-E1602AE334EA}" srcOrd="2" destOrd="0" presId="urn:microsoft.com/office/officeart/2008/layout/LinedList"/>
    <dgm:cxn modelId="{83BBCD71-D72A-4CA7-9666-10843238A12D}" type="presParOf" srcId="{C3B9F2E4-9B1A-4B64-9C99-98A28666139D}" destId="{51C7D9D9-5324-46E9-9742-B6EE9E3A6D92}" srcOrd="2" destOrd="0" presId="urn:microsoft.com/office/officeart/2008/layout/LinedList"/>
    <dgm:cxn modelId="{07A2D90E-9EE4-4840-BAFD-86DFF029B3D2}" type="presParOf" srcId="{C3B9F2E4-9B1A-4B64-9C99-98A28666139D}" destId="{9877EE77-DB7D-4AC9-AF92-38256A812089}" srcOrd="3" destOrd="0" presId="urn:microsoft.com/office/officeart/2008/layout/LinedList"/>
    <dgm:cxn modelId="{10A4EE1E-6E90-45CB-A626-E9DE6B268868}" type="presParOf" srcId="{C3B9F2E4-9B1A-4B64-9C99-98A28666139D}" destId="{B2764D4B-E744-4EF3-968D-5EDA742CE74B}" srcOrd="4" destOrd="0" presId="urn:microsoft.com/office/officeart/2008/layout/LinedList"/>
    <dgm:cxn modelId="{4F0F8695-07D5-44D3-A428-17A8FC813CD3}" type="presParOf" srcId="{B2764D4B-E744-4EF3-968D-5EDA742CE74B}" destId="{3155204A-88F7-453D-8758-24AB656D5825}" srcOrd="0" destOrd="0" presId="urn:microsoft.com/office/officeart/2008/layout/LinedList"/>
    <dgm:cxn modelId="{DBB18804-EF16-4DB1-B572-A9C3A8B7ACF6}" type="presParOf" srcId="{B2764D4B-E744-4EF3-968D-5EDA742CE74B}" destId="{52B0341C-A503-4592-8112-D9A40B64709F}" srcOrd="1" destOrd="0" presId="urn:microsoft.com/office/officeart/2008/layout/LinedList"/>
    <dgm:cxn modelId="{4520EC43-90DC-434C-B49D-0CD3F22DA0BD}" type="presParOf" srcId="{B2764D4B-E744-4EF3-968D-5EDA742CE74B}" destId="{C636AFD1-4B6B-4B8A-9D2C-49E620A4BE16}" srcOrd="2" destOrd="0" presId="urn:microsoft.com/office/officeart/2008/layout/LinedList"/>
    <dgm:cxn modelId="{CA807D86-9B7A-4891-938B-640D7F2618EE}" type="presParOf" srcId="{C3B9F2E4-9B1A-4B64-9C99-98A28666139D}" destId="{4341DDB1-7CAC-4941-ABCF-9F09671B4314}" srcOrd="5" destOrd="0" presId="urn:microsoft.com/office/officeart/2008/layout/LinedList"/>
    <dgm:cxn modelId="{606D2BB5-7CEC-42D5-9DCD-2E35E03DD50C}" type="presParOf" srcId="{C3B9F2E4-9B1A-4B64-9C99-98A28666139D}" destId="{9E0B36B7-7162-4061-9B73-A3F8AD0A849C}" srcOrd="6" destOrd="0" presId="urn:microsoft.com/office/officeart/2008/layout/LinedList"/>
    <dgm:cxn modelId="{5C365357-5545-492B-87F4-BC58BC6A8442}" type="presParOf" srcId="{C3B9F2E4-9B1A-4B64-9C99-98A28666139D}" destId="{451ED971-E3BB-42B1-ACA0-1232B6C071B2}" srcOrd="7" destOrd="0" presId="urn:microsoft.com/office/officeart/2008/layout/LinedList"/>
    <dgm:cxn modelId="{CFD2F203-B6F5-474A-817C-747653D93C05}" type="presParOf" srcId="{451ED971-E3BB-42B1-ACA0-1232B6C071B2}" destId="{3CB4D261-5E17-445F-9A56-3149DBA16A15}" srcOrd="0" destOrd="0" presId="urn:microsoft.com/office/officeart/2008/layout/LinedList"/>
    <dgm:cxn modelId="{5336BDE6-DCF1-41F5-8291-ACA1BBBECFBE}" type="presParOf" srcId="{451ED971-E3BB-42B1-ACA0-1232B6C071B2}" destId="{FD28C886-506D-47D5-815A-0AF797B44D0B}" srcOrd="1" destOrd="0" presId="urn:microsoft.com/office/officeart/2008/layout/LinedList"/>
    <dgm:cxn modelId="{1945CD23-38B6-4DC5-B76C-E33EDB83625C}" type="presParOf" srcId="{451ED971-E3BB-42B1-ACA0-1232B6C071B2}" destId="{931C26CE-179D-4D97-8D47-674E43355BDA}" srcOrd="2" destOrd="0" presId="urn:microsoft.com/office/officeart/2008/layout/LinedList"/>
    <dgm:cxn modelId="{8C44CE76-BB3B-4478-909B-178D60D10915}" type="presParOf" srcId="{C3B9F2E4-9B1A-4B64-9C99-98A28666139D}" destId="{BBD91FF8-A7FD-424A-8677-8AA7C2CAD98B}" srcOrd="8" destOrd="0" presId="urn:microsoft.com/office/officeart/2008/layout/LinedList"/>
    <dgm:cxn modelId="{3C75EBDB-058D-41F4-8F6A-BCB18B04B277}" type="presParOf" srcId="{C3B9F2E4-9B1A-4B64-9C99-98A28666139D}" destId="{1789CFFE-C448-423D-938C-7A5941855A28}" srcOrd="9" destOrd="0" presId="urn:microsoft.com/office/officeart/2008/layout/LinedList"/>
    <dgm:cxn modelId="{6B69DFE5-3CBD-40F4-8A53-6471B84FE333}" type="presParOf" srcId="{C3B9F2E4-9B1A-4B64-9C99-98A28666139D}" destId="{DE87F736-3583-4151-9285-4A4E1C3211BF}" srcOrd="10" destOrd="0" presId="urn:microsoft.com/office/officeart/2008/layout/LinedList"/>
    <dgm:cxn modelId="{79A45FFF-F1E1-477A-9FC9-CDAB3F076B71}" type="presParOf" srcId="{DE87F736-3583-4151-9285-4A4E1C3211BF}" destId="{D58B6A42-FA1F-4A70-8624-832201AB83D2}" srcOrd="0" destOrd="0" presId="urn:microsoft.com/office/officeart/2008/layout/LinedList"/>
    <dgm:cxn modelId="{454E4181-6D62-474A-869C-8D6686F85D5D}" type="presParOf" srcId="{DE87F736-3583-4151-9285-4A4E1C3211BF}" destId="{548062CD-CC79-4B48-96EB-AA4236E1A0DF}" srcOrd="1" destOrd="0" presId="urn:microsoft.com/office/officeart/2008/layout/LinedList"/>
    <dgm:cxn modelId="{E16EE57A-E408-4493-984F-CA8D824411F4}" type="presParOf" srcId="{DE87F736-3583-4151-9285-4A4E1C3211BF}" destId="{92159395-9F3C-4FC4-B511-D889B4427C4F}" srcOrd="2" destOrd="0" presId="urn:microsoft.com/office/officeart/2008/layout/LinedList"/>
    <dgm:cxn modelId="{07D8A293-8AC4-4F7A-A4F7-34664C380C1D}" type="presParOf" srcId="{C3B9F2E4-9B1A-4B64-9C99-98A28666139D}" destId="{49860335-536D-434C-90F8-958769E58D86}" srcOrd="11" destOrd="0" presId="urn:microsoft.com/office/officeart/2008/layout/LinedList"/>
    <dgm:cxn modelId="{265CE76B-3088-4810-AE00-5DF214E6FAC5}" type="presParOf" srcId="{C3B9F2E4-9B1A-4B64-9C99-98A28666139D}" destId="{92BF37EA-CD8D-4362-A497-6C5F8EA8384C}" srcOrd="12" destOrd="0" presId="urn:microsoft.com/office/officeart/2008/layout/LinedList"/>
    <dgm:cxn modelId="{401DE57A-6296-4C1E-91A4-4E2AB3AE139D}" type="presParOf" srcId="{502E313E-2F95-4167-917E-732F35C0721E}" destId="{65F51FD9-00C8-439C-8DAF-8208AC6540D4}" srcOrd="2" destOrd="0" presId="urn:microsoft.com/office/officeart/2008/layout/LinedList"/>
    <dgm:cxn modelId="{658DE444-85FB-451D-905B-1A815F20AAAC}" type="presParOf" srcId="{502E313E-2F95-4167-917E-732F35C0721E}" destId="{5D19B867-2F0E-4259-9D3E-A031668043E1}" srcOrd="3" destOrd="0" presId="urn:microsoft.com/office/officeart/2008/layout/LinedList"/>
    <dgm:cxn modelId="{4BE3641F-7C59-425C-9C72-A0382BF3DCB6}" type="presParOf" srcId="{5D19B867-2F0E-4259-9D3E-A031668043E1}" destId="{B9200F96-A4D8-4473-BC14-5392DB7AD596}" srcOrd="0" destOrd="0" presId="urn:microsoft.com/office/officeart/2008/layout/LinedList"/>
    <dgm:cxn modelId="{B88B1ABB-4909-49D8-93AC-3F5B8FFF71EF}" type="presParOf" srcId="{5D19B867-2F0E-4259-9D3E-A031668043E1}" destId="{48F565D3-A7E7-469D-AF3C-880583C419A7}" srcOrd="1" destOrd="0" presId="urn:microsoft.com/office/officeart/2008/layout/LinedList"/>
    <dgm:cxn modelId="{9B55DE90-EA73-4F39-A2F1-E696C56F9185}" type="presParOf" srcId="{48F565D3-A7E7-469D-AF3C-880583C419A7}" destId="{057EB9A7-BA8E-4442-9241-AB16E702EB96}" srcOrd="0" destOrd="0" presId="urn:microsoft.com/office/officeart/2008/layout/LinedList"/>
    <dgm:cxn modelId="{65241926-9B97-4E47-BB35-558746B2D94A}" type="presParOf" srcId="{48F565D3-A7E7-469D-AF3C-880583C419A7}" destId="{4349C183-1484-477A-831F-D4F160EB65DA}" srcOrd="1" destOrd="0" presId="urn:microsoft.com/office/officeart/2008/layout/LinedList"/>
    <dgm:cxn modelId="{E56B3AD6-2208-46D3-ACDB-A0C7C98A62B5}" type="presParOf" srcId="{4349C183-1484-477A-831F-D4F160EB65DA}" destId="{A1189352-9E19-4252-9D63-6E01F53E50DB}" srcOrd="0" destOrd="0" presId="urn:microsoft.com/office/officeart/2008/layout/LinedList"/>
    <dgm:cxn modelId="{17598191-BCA4-45B9-8A7D-C2BB867DF7D0}" type="presParOf" srcId="{4349C183-1484-477A-831F-D4F160EB65DA}" destId="{6CC9C2A9-6531-4264-964F-C447B8FC8013}" srcOrd="1" destOrd="0" presId="urn:microsoft.com/office/officeart/2008/layout/LinedList"/>
    <dgm:cxn modelId="{BC99B1EC-1BC6-4D9C-A2E4-13B5ECCC1D27}" type="presParOf" srcId="{4349C183-1484-477A-831F-D4F160EB65DA}" destId="{FEAFDF1E-58C0-49D1-A288-30412CB75424}" srcOrd="2" destOrd="0" presId="urn:microsoft.com/office/officeart/2008/layout/LinedList"/>
    <dgm:cxn modelId="{BC587FA6-21CD-4042-A4D9-84204E0A0A9F}" type="presParOf" srcId="{48F565D3-A7E7-469D-AF3C-880583C419A7}" destId="{7C84CBA3-A767-4801-A991-614485652970}" srcOrd="2" destOrd="0" presId="urn:microsoft.com/office/officeart/2008/layout/LinedList"/>
    <dgm:cxn modelId="{81F11152-498A-4221-9E90-2504357CB6AE}" type="presParOf" srcId="{48F565D3-A7E7-469D-AF3C-880583C419A7}" destId="{48E48882-8CD6-409F-818A-5E038A376817}" srcOrd="3" destOrd="0" presId="urn:microsoft.com/office/officeart/2008/layout/LinedList"/>
    <dgm:cxn modelId="{48F92AF1-A91D-4661-8829-C5132DACB748}" type="presParOf" srcId="{48F565D3-A7E7-469D-AF3C-880583C419A7}" destId="{9C4FFDC0-E8FE-46ED-ADE5-60209C654517}" srcOrd="4" destOrd="0" presId="urn:microsoft.com/office/officeart/2008/layout/LinedList"/>
    <dgm:cxn modelId="{B3062036-3537-4EB3-93CC-6ACA59770672}" type="presParOf" srcId="{9C4FFDC0-E8FE-46ED-ADE5-60209C654517}" destId="{D610BB6E-B591-409A-B6AE-2982F68C921F}" srcOrd="0" destOrd="0" presId="urn:microsoft.com/office/officeart/2008/layout/LinedList"/>
    <dgm:cxn modelId="{FE2442AF-7EA8-439B-A393-7220DDF1C603}" type="presParOf" srcId="{9C4FFDC0-E8FE-46ED-ADE5-60209C654517}" destId="{6424E209-5FC0-43C8-A3C1-8F2160C7EE62}" srcOrd="1" destOrd="0" presId="urn:microsoft.com/office/officeart/2008/layout/LinedList"/>
    <dgm:cxn modelId="{BF214043-3044-4AE1-AFB3-F5F7C9C825B8}" type="presParOf" srcId="{9C4FFDC0-E8FE-46ED-ADE5-60209C654517}" destId="{FBD2D2BE-AB1E-44C3-9697-0D5D65252E2E}" srcOrd="2" destOrd="0" presId="urn:microsoft.com/office/officeart/2008/layout/LinedList"/>
    <dgm:cxn modelId="{959DE7B5-CD8C-4922-863B-0F9204A41796}" type="presParOf" srcId="{48F565D3-A7E7-469D-AF3C-880583C419A7}" destId="{D0A1F195-7FCE-4CE4-928D-6F7F9329EE60}" srcOrd="5" destOrd="0" presId="urn:microsoft.com/office/officeart/2008/layout/LinedList"/>
    <dgm:cxn modelId="{FDC4C527-3973-407C-983C-A8DFADE91496}" type="presParOf" srcId="{48F565D3-A7E7-469D-AF3C-880583C419A7}" destId="{78C6DFD3-E86C-41E0-A32D-C3048409A267}" srcOrd="6" destOrd="0" presId="urn:microsoft.com/office/officeart/2008/layout/LinedList"/>
    <dgm:cxn modelId="{B202A7BC-5159-49DF-9095-D1B6EC25E9D8}" type="presParOf" srcId="{48F565D3-A7E7-469D-AF3C-880583C419A7}" destId="{8739534A-6124-460D-9FC2-5A0360F78F1B}" srcOrd="7" destOrd="0" presId="urn:microsoft.com/office/officeart/2008/layout/LinedList"/>
    <dgm:cxn modelId="{8E8E7F18-501D-485F-A422-7E6BA97A5B16}" type="presParOf" srcId="{8739534A-6124-460D-9FC2-5A0360F78F1B}" destId="{1697EF8C-EADD-4AA6-9879-DE1503DC5F53}" srcOrd="0" destOrd="0" presId="urn:microsoft.com/office/officeart/2008/layout/LinedList"/>
    <dgm:cxn modelId="{5047919B-2108-4A0D-8205-A82EFD1FBAFF}" type="presParOf" srcId="{8739534A-6124-460D-9FC2-5A0360F78F1B}" destId="{5A3EACE9-936D-4AAC-9915-6090E557ACD7}" srcOrd="1" destOrd="0" presId="urn:microsoft.com/office/officeart/2008/layout/LinedList"/>
    <dgm:cxn modelId="{6697495A-4C35-43BF-AA31-735F864EA0F6}" type="presParOf" srcId="{8739534A-6124-460D-9FC2-5A0360F78F1B}" destId="{616D736F-7AAF-4975-838F-61A2678611FE}" srcOrd="2" destOrd="0" presId="urn:microsoft.com/office/officeart/2008/layout/LinedList"/>
    <dgm:cxn modelId="{E28EAB39-663B-4E17-A3AA-B9828F2BF2D2}" type="presParOf" srcId="{48F565D3-A7E7-469D-AF3C-880583C419A7}" destId="{98F4FD5A-A85A-4D8F-A117-14E628100180}" srcOrd="8" destOrd="0" presId="urn:microsoft.com/office/officeart/2008/layout/LinedList"/>
    <dgm:cxn modelId="{1CF7EA31-0305-42F5-84D2-74A09FB88447}" type="presParOf" srcId="{48F565D3-A7E7-469D-AF3C-880583C419A7}" destId="{0F70DE76-4444-46B2-B57F-0909463590E1}" srcOrd="9" destOrd="0" presId="urn:microsoft.com/office/officeart/2008/layout/LinedList"/>
    <dgm:cxn modelId="{C2BEC9CF-EE38-48AF-9EB1-DFDCFC485C92}" type="presParOf" srcId="{502E313E-2F95-4167-917E-732F35C0721E}" destId="{729E1931-BFC8-4F7B-AC39-639C685823BB}" srcOrd="4" destOrd="0" presId="urn:microsoft.com/office/officeart/2008/layout/LinedList"/>
    <dgm:cxn modelId="{062414D8-D0A8-487F-9ACC-EF93561E9DAD}" type="presParOf" srcId="{502E313E-2F95-4167-917E-732F35C0721E}" destId="{CDC00624-1166-4709-BBF6-38CAE7867324}" srcOrd="5" destOrd="0" presId="urn:microsoft.com/office/officeart/2008/layout/LinedList"/>
    <dgm:cxn modelId="{57A2652E-8271-4557-B514-CE1D2445040E}" type="presParOf" srcId="{CDC00624-1166-4709-BBF6-38CAE7867324}" destId="{F6352C4D-E98F-41B3-8913-83C5360C5F48}" srcOrd="0" destOrd="0" presId="urn:microsoft.com/office/officeart/2008/layout/LinedList"/>
    <dgm:cxn modelId="{3F730293-A286-4EB7-8900-AE131631531B}" type="presParOf" srcId="{CDC00624-1166-4709-BBF6-38CAE7867324}" destId="{4C48CA64-878B-4CB8-AFA5-29481D020488}" srcOrd="1" destOrd="0" presId="urn:microsoft.com/office/officeart/2008/layout/LinedList"/>
    <dgm:cxn modelId="{CABC0F6E-6152-46A0-B0B1-26FE905A59B8}" type="presParOf" srcId="{4C48CA64-878B-4CB8-AFA5-29481D020488}" destId="{1133E054-14DF-4B54-8FB4-AA47CCF57C0D}" srcOrd="0" destOrd="0" presId="urn:microsoft.com/office/officeart/2008/layout/LinedList"/>
    <dgm:cxn modelId="{FB5A199B-B90B-4639-87AD-010DFC7D101F}" type="presParOf" srcId="{4C48CA64-878B-4CB8-AFA5-29481D020488}" destId="{936B19D5-3EDF-4032-B4DB-BF9929329796}" srcOrd="1" destOrd="0" presId="urn:microsoft.com/office/officeart/2008/layout/LinedList"/>
    <dgm:cxn modelId="{D7E48463-6BF6-407C-BAD0-0F61BF529BD8}" type="presParOf" srcId="{936B19D5-3EDF-4032-B4DB-BF9929329796}" destId="{3D2BB7AE-B4F5-4971-B29B-5A6EEE205031}" srcOrd="0" destOrd="0" presId="urn:microsoft.com/office/officeart/2008/layout/LinedList"/>
    <dgm:cxn modelId="{4C003047-3A45-4F20-89E1-B6B07BC6A253}" type="presParOf" srcId="{936B19D5-3EDF-4032-B4DB-BF9929329796}" destId="{FA546A20-B879-4977-90DE-876A38ABFD68}" srcOrd="1" destOrd="0" presId="urn:microsoft.com/office/officeart/2008/layout/LinedList"/>
    <dgm:cxn modelId="{5EB342A1-4EC2-4CBE-9EB6-7BC91D1BEACB}" type="presParOf" srcId="{936B19D5-3EDF-4032-B4DB-BF9929329796}" destId="{AAB46E79-6909-4CD9-B1B3-953916024A9A}" srcOrd="2" destOrd="0" presId="urn:microsoft.com/office/officeart/2008/layout/LinedList"/>
    <dgm:cxn modelId="{65B764CC-0E46-4528-B4BE-627C75B3AA7C}" type="presParOf" srcId="{4C48CA64-878B-4CB8-AFA5-29481D020488}" destId="{FBBF71F9-039C-4D95-8914-F753DC85CDB0}" srcOrd="2" destOrd="0" presId="urn:microsoft.com/office/officeart/2008/layout/LinedList"/>
    <dgm:cxn modelId="{11A2239A-2138-43F8-8261-0DBC7F90C93C}" type="presParOf" srcId="{4C48CA64-878B-4CB8-AFA5-29481D020488}" destId="{9D350099-15B6-4203-98C7-82A0999DC822}" srcOrd="3" destOrd="0" presId="urn:microsoft.com/office/officeart/2008/layout/LinedList"/>
    <dgm:cxn modelId="{F2E2C4A5-10AC-45D6-AACF-BBCBEE1CD93E}" type="presParOf" srcId="{4C48CA64-878B-4CB8-AFA5-29481D020488}" destId="{B4A5AF6C-5778-44CA-96CB-81F0B71FD4D9}" srcOrd="4" destOrd="0" presId="urn:microsoft.com/office/officeart/2008/layout/LinedList"/>
    <dgm:cxn modelId="{BDA7D6C4-D50D-4A85-A13A-467D426FE73A}" type="presParOf" srcId="{B4A5AF6C-5778-44CA-96CB-81F0B71FD4D9}" destId="{0752F7BD-7471-42B0-8621-6453DDCC5BD9}" srcOrd="0" destOrd="0" presId="urn:microsoft.com/office/officeart/2008/layout/LinedList"/>
    <dgm:cxn modelId="{67A1F29E-D7A5-4EF1-8E4A-11E56334F579}" type="presParOf" srcId="{B4A5AF6C-5778-44CA-96CB-81F0B71FD4D9}" destId="{E9691233-591A-48F9-8B0F-13671971294C}" srcOrd="1" destOrd="0" presId="urn:microsoft.com/office/officeart/2008/layout/LinedList"/>
    <dgm:cxn modelId="{1D9961DF-3A0E-4EFC-BB4C-969C15BBC73D}" type="presParOf" srcId="{B4A5AF6C-5778-44CA-96CB-81F0B71FD4D9}" destId="{1BE69575-5A8F-43EE-BEB7-FD3494ACCA4A}" srcOrd="2" destOrd="0" presId="urn:microsoft.com/office/officeart/2008/layout/LinedList"/>
    <dgm:cxn modelId="{890F3EB2-B171-435C-9885-D0D45A1BE037}" type="presParOf" srcId="{4C48CA64-878B-4CB8-AFA5-29481D020488}" destId="{2296BB29-545C-4555-9F81-0D9D49D2E6B8}" srcOrd="5" destOrd="0" presId="urn:microsoft.com/office/officeart/2008/layout/LinedList"/>
    <dgm:cxn modelId="{EDE9B1D4-976D-475A-A720-D7B4E1AFE110}" type="presParOf" srcId="{4C48CA64-878B-4CB8-AFA5-29481D020488}" destId="{2E1EA56C-0AD1-4896-8A95-E9546F8C33CE}" srcOrd="6" destOrd="0" presId="urn:microsoft.com/office/officeart/2008/layout/LinedList"/>
    <dgm:cxn modelId="{AE39FB12-E80B-4574-9D50-2DF9F5C76EF2}" type="presParOf" srcId="{4C48CA64-878B-4CB8-AFA5-29481D020488}" destId="{2620C2B1-F11C-4582-8D57-091582FCD762}" srcOrd="7" destOrd="0" presId="urn:microsoft.com/office/officeart/2008/layout/LinedList"/>
    <dgm:cxn modelId="{E0E46B6D-DD1E-4B8A-AC6C-4E5E2ACFCD38}" type="presParOf" srcId="{2620C2B1-F11C-4582-8D57-091582FCD762}" destId="{ADB05CFC-ADE7-4B95-B261-017C08991756}" srcOrd="0" destOrd="0" presId="urn:microsoft.com/office/officeart/2008/layout/LinedList"/>
    <dgm:cxn modelId="{E0AFC9A8-ED0B-4A76-BFB8-50CADF0D51A0}" type="presParOf" srcId="{2620C2B1-F11C-4582-8D57-091582FCD762}" destId="{AA48F16A-EDD1-418D-9EAE-0DADAD57FF05}" srcOrd="1" destOrd="0" presId="urn:microsoft.com/office/officeart/2008/layout/LinedList"/>
    <dgm:cxn modelId="{80471ACE-4C09-49B2-80E2-5B0E041AA35F}" type="presParOf" srcId="{2620C2B1-F11C-4582-8D57-091582FCD762}" destId="{B8714FAF-119C-49B3-8956-63DFCCEC2D5A}" srcOrd="2" destOrd="0" presId="urn:microsoft.com/office/officeart/2008/layout/LinedList"/>
    <dgm:cxn modelId="{06934225-26C7-49B5-8B56-1F0835DC2B26}" type="presParOf" srcId="{4C48CA64-878B-4CB8-AFA5-29481D020488}" destId="{A74B4233-2246-4598-A33B-5AB9656BC0BC}" srcOrd="8" destOrd="0" presId="urn:microsoft.com/office/officeart/2008/layout/LinedList"/>
    <dgm:cxn modelId="{635C318D-A3E6-422B-84B6-013E57E9AE85}" type="presParOf" srcId="{4C48CA64-878B-4CB8-AFA5-29481D020488}" destId="{81D753FB-C19D-402F-A730-165118FEC6BE}" srcOrd="9" destOrd="0" presId="urn:microsoft.com/office/officeart/2008/layout/LinedList"/>
    <dgm:cxn modelId="{3A753B79-3931-458E-A252-57798B206C93}" type="presParOf" srcId="{4C48CA64-878B-4CB8-AFA5-29481D020488}" destId="{52812B31-4594-4320-AF1B-9996D8C29EE5}" srcOrd="10" destOrd="0" presId="urn:microsoft.com/office/officeart/2008/layout/LinedList"/>
    <dgm:cxn modelId="{5E5EB963-43B6-40B5-B4E1-D0044AD44D89}" type="presParOf" srcId="{52812B31-4594-4320-AF1B-9996D8C29EE5}" destId="{BF2D680A-7274-468E-8D1B-09EAE1D88590}" srcOrd="0" destOrd="0" presId="urn:microsoft.com/office/officeart/2008/layout/LinedList"/>
    <dgm:cxn modelId="{6F15322E-80EA-453A-8A58-CE3D8C1EAF49}" type="presParOf" srcId="{52812B31-4594-4320-AF1B-9996D8C29EE5}" destId="{453A124D-B761-48FD-959E-82F744677942}" srcOrd="1" destOrd="0" presId="urn:microsoft.com/office/officeart/2008/layout/LinedList"/>
    <dgm:cxn modelId="{622C57C0-C18E-4A6B-BA30-B1AFD45CCAB0}" type="presParOf" srcId="{52812B31-4594-4320-AF1B-9996D8C29EE5}" destId="{EE526B5D-FF5A-4970-9808-F9319929AC3F}" srcOrd="2" destOrd="0" presId="urn:microsoft.com/office/officeart/2008/layout/LinedList"/>
    <dgm:cxn modelId="{0E47AD60-58A9-42D7-BB9D-1E987244D979}" type="presParOf" srcId="{4C48CA64-878B-4CB8-AFA5-29481D020488}" destId="{2F28D854-75F9-4C43-9AE2-F8AC6F4E7DA3}" srcOrd="11" destOrd="0" presId="urn:microsoft.com/office/officeart/2008/layout/LinedList"/>
    <dgm:cxn modelId="{ACB62F9D-F71A-40B9-AEFC-0308A2FAEFF1}" type="presParOf" srcId="{4C48CA64-878B-4CB8-AFA5-29481D020488}" destId="{0DC97B77-6987-4E37-BED2-5E953BA8941B}" srcOrd="12" destOrd="0" presId="urn:microsoft.com/office/officeart/2008/layout/LinedList"/>
    <dgm:cxn modelId="{164186C0-4CAE-4426-B6CD-045C42DE0479}" type="presParOf" srcId="{4C48CA64-878B-4CB8-AFA5-29481D020488}" destId="{651BDF60-690A-4E04-A111-C9B5A3034DB4}" srcOrd="13" destOrd="0" presId="urn:microsoft.com/office/officeart/2008/layout/LinedList"/>
    <dgm:cxn modelId="{FA4FDADC-DE08-4361-BD33-4A2C5E259BC3}" type="presParOf" srcId="{651BDF60-690A-4E04-A111-C9B5A3034DB4}" destId="{D5230E26-36EE-449E-9E40-99FFBF04C2E7}" srcOrd="0" destOrd="0" presId="urn:microsoft.com/office/officeart/2008/layout/LinedList"/>
    <dgm:cxn modelId="{6AF02780-00D3-44BE-9E77-6772044A566B}" type="presParOf" srcId="{651BDF60-690A-4E04-A111-C9B5A3034DB4}" destId="{5F5AF0B8-C5AA-4438-B908-146A1542535E}" srcOrd="1" destOrd="0" presId="urn:microsoft.com/office/officeart/2008/layout/LinedList"/>
    <dgm:cxn modelId="{25C90007-9C82-4764-B5D3-E5AF44BC34AC}" type="presParOf" srcId="{651BDF60-690A-4E04-A111-C9B5A3034DB4}" destId="{DB0CC842-4293-44C2-A893-F1FCF1374C76}" srcOrd="2" destOrd="0" presId="urn:microsoft.com/office/officeart/2008/layout/LinedList"/>
    <dgm:cxn modelId="{99922A2C-4685-4B76-89AB-2E9136CA58A9}" type="presParOf" srcId="{4C48CA64-878B-4CB8-AFA5-29481D020488}" destId="{216BE59B-D8DD-4209-92D7-614DB8B6D72E}" srcOrd="14" destOrd="0" presId="urn:microsoft.com/office/officeart/2008/layout/LinedList"/>
    <dgm:cxn modelId="{9077888A-3FA8-4C1D-B398-72C084CDF3B0}" type="presParOf" srcId="{4C48CA64-878B-4CB8-AFA5-29481D020488}" destId="{0B76C986-815E-471E-9065-C4DA5A56EFB1}" srcOrd="15" destOrd="0" presId="urn:microsoft.com/office/officeart/2008/layout/LinedList"/>
    <dgm:cxn modelId="{FD83EEA1-CF80-4388-B6BC-E7F42F5A627C}" type="presParOf" srcId="{502E313E-2F95-4167-917E-732F35C0721E}" destId="{605A2BD1-4BE7-4457-8F49-1FBDF791010A}" srcOrd="6" destOrd="0" presId="urn:microsoft.com/office/officeart/2008/layout/LinedList"/>
    <dgm:cxn modelId="{4ECC77A3-E2C6-45A3-85D7-3E3A6B74E42B}" type="presParOf" srcId="{502E313E-2F95-4167-917E-732F35C0721E}" destId="{0BEB08E4-9DE5-4669-A016-E000F3054B34}" srcOrd="7" destOrd="0" presId="urn:microsoft.com/office/officeart/2008/layout/LinedList"/>
    <dgm:cxn modelId="{FD183251-C278-45EF-9C92-7F8E375F6C91}" type="presParOf" srcId="{0BEB08E4-9DE5-4669-A016-E000F3054B34}" destId="{4312B6CA-6AEB-484D-A946-94A644743B5D}" srcOrd="0" destOrd="0" presId="urn:microsoft.com/office/officeart/2008/layout/LinedList"/>
    <dgm:cxn modelId="{4EC23EAB-06E3-4AC6-BFF5-4497C9E59D6F}" type="presParOf" srcId="{0BEB08E4-9DE5-4669-A016-E000F3054B34}" destId="{48F45C86-9C41-4FDC-929F-21FADF070E20}" srcOrd="1" destOrd="0" presId="urn:microsoft.com/office/officeart/2008/layout/LinedList"/>
    <dgm:cxn modelId="{FAB76AC6-E3EA-4B0F-81FA-12C4422B9E6A}" type="presParOf" srcId="{48F45C86-9C41-4FDC-929F-21FADF070E20}" destId="{ABE258F1-12B0-4BB2-BB57-437DAAD021FF}" srcOrd="0" destOrd="0" presId="urn:microsoft.com/office/officeart/2008/layout/LinedList"/>
    <dgm:cxn modelId="{D3D74B5C-A42F-4754-B26D-FEA8A770EA75}" type="presParOf" srcId="{48F45C86-9C41-4FDC-929F-21FADF070E20}" destId="{8B9A3911-0257-445B-870B-5C9F9121B45B}" srcOrd="1" destOrd="0" presId="urn:microsoft.com/office/officeart/2008/layout/LinedList"/>
    <dgm:cxn modelId="{3225BC3A-F7DC-47F6-A630-BF459E84C5AD}" type="presParOf" srcId="{8B9A3911-0257-445B-870B-5C9F9121B45B}" destId="{0765A235-E106-4C08-91C2-8386E431EF38}" srcOrd="0" destOrd="0" presId="urn:microsoft.com/office/officeart/2008/layout/LinedList"/>
    <dgm:cxn modelId="{B7A6D385-F83C-4B87-9574-94BBA2AD11B1}" type="presParOf" srcId="{8B9A3911-0257-445B-870B-5C9F9121B45B}" destId="{3F6F943E-1799-452E-8AB4-103D35BE6875}" srcOrd="1" destOrd="0" presId="urn:microsoft.com/office/officeart/2008/layout/LinedList"/>
    <dgm:cxn modelId="{C99A564F-D1CF-491B-915B-5CF1879703F9}" type="presParOf" srcId="{8B9A3911-0257-445B-870B-5C9F9121B45B}" destId="{3C1089A4-4D53-4398-8A94-B1A24A131CC8}" srcOrd="2" destOrd="0" presId="urn:microsoft.com/office/officeart/2008/layout/LinedList"/>
    <dgm:cxn modelId="{D404D774-924F-4D6F-9BD4-A316E5239DA6}" type="presParOf" srcId="{48F45C86-9C41-4FDC-929F-21FADF070E20}" destId="{8AA03015-EEA2-4F5B-A294-48DE9E069D63}" srcOrd="2" destOrd="0" presId="urn:microsoft.com/office/officeart/2008/layout/LinedList"/>
    <dgm:cxn modelId="{64FC45C2-C0B2-476E-803D-9CBDEDA924F9}" type="presParOf" srcId="{48F45C86-9C41-4FDC-929F-21FADF070E20}" destId="{1EB17819-B23F-474D-960D-84050AD76EDB}" srcOrd="3" destOrd="0" presId="urn:microsoft.com/office/officeart/2008/layout/LinedList"/>
    <dgm:cxn modelId="{4BF9290F-8331-4FAF-9336-7414E7C86D9B}" type="presParOf" srcId="{48F45C86-9C41-4FDC-929F-21FADF070E20}" destId="{FCEB41E8-8A5F-4BF4-B7C4-18E6D098CEBE}" srcOrd="4" destOrd="0" presId="urn:microsoft.com/office/officeart/2008/layout/LinedList"/>
    <dgm:cxn modelId="{E7574198-506D-4E58-A5BF-206DBBF37414}" type="presParOf" srcId="{FCEB41E8-8A5F-4BF4-B7C4-18E6D098CEBE}" destId="{67AE7347-860B-4BC9-AB69-DE5E351B4932}" srcOrd="0" destOrd="0" presId="urn:microsoft.com/office/officeart/2008/layout/LinedList"/>
    <dgm:cxn modelId="{21E600AD-AFC9-41FD-959D-FA4517836A20}" type="presParOf" srcId="{FCEB41E8-8A5F-4BF4-B7C4-18E6D098CEBE}" destId="{D73BFAF3-F3B9-4144-A68A-D28DBC4360E0}" srcOrd="1" destOrd="0" presId="urn:microsoft.com/office/officeart/2008/layout/LinedList"/>
    <dgm:cxn modelId="{6BE84AA4-9ADA-4A4C-98CE-475BACE8BD2A}" type="presParOf" srcId="{FCEB41E8-8A5F-4BF4-B7C4-18E6D098CEBE}" destId="{C0A6A0BB-E308-45C1-8882-FC52F37FACD3}" srcOrd="2" destOrd="0" presId="urn:microsoft.com/office/officeart/2008/layout/LinedList"/>
    <dgm:cxn modelId="{9F1A692B-F2C7-4C8C-8B88-4FD9EEDC1FCF}" type="presParOf" srcId="{48F45C86-9C41-4FDC-929F-21FADF070E20}" destId="{EC04F464-1868-4CF9-90BA-06D288EDD26C}" srcOrd="5" destOrd="0" presId="urn:microsoft.com/office/officeart/2008/layout/LinedList"/>
    <dgm:cxn modelId="{97C4302B-D0AB-4561-9633-C58C9CCC9DF5}" type="presParOf" srcId="{48F45C86-9C41-4FDC-929F-21FADF070E20}" destId="{CBCF3BBE-7759-4F41-B914-FC44C55EC526}" srcOrd="6" destOrd="0" presId="urn:microsoft.com/office/officeart/2008/layout/LinedList"/>
    <dgm:cxn modelId="{070F6256-9362-49EA-9CBB-B25ED2884C35}" type="presParOf" srcId="{48F45C86-9C41-4FDC-929F-21FADF070E20}" destId="{E1716A3C-673A-42CC-91FB-432BDE7923F9}" srcOrd="7" destOrd="0" presId="urn:microsoft.com/office/officeart/2008/layout/LinedList"/>
    <dgm:cxn modelId="{387D655E-4961-4AC4-B31F-9138DC1EFEB4}" type="presParOf" srcId="{E1716A3C-673A-42CC-91FB-432BDE7923F9}" destId="{3C20B8CE-F62E-4990-AAAE-83B2F9389381}" srcOrd="0" destOrd="0" presId="urn:microsoft.com/office/officeart/2008/layout/LinedList"/>
    <dgm:cxn modelId="{0DB5614B-BA62-4093-B256-ED424BE66A6F}" type="presParOf" srcId="{E1716A3C-673A-42CC-91FB-432BDE7923F9}" destId="{CC8C9CB6-29CF-40F8-BFBB-776B03B7BB59}" srcOrd="1" destOrd="0" presId="urn:microsoft.com/office/officeart/2008/layout/LinedList"/>
    <dgm:cxn modelId="{2772E82D-2930-4447-B048-B690C15AE114}" type="presParOf" srcId="{E1716A3C-673A-42CC-91FB-432BDE7923F9}" destId="{39D27357-D6DA-4CF3-BB9E-5D03C3E2736A}" srcOrd="2" destOrd="0" presId="urn:microsoft.com/office/officeart/2008/layout/LinedList"/>
    <dgm:cxn modelId="{2FE0F14D-E4AB-4F17-A53B-2E5538B6F650}" type="presParOf" srcId="{48F45C86-9C41-4FDC-929F-21FADF070E20}" destId="{68FB1BB2-EC3D-4AE5-928B-9D72A406A949}" srcOrd="8" destOrd="0" presId="urn:microsoft.com/office/officeart/2008/layout/LinedList"/>
    <dgm:cxn modelId="{D6C5D293-EBFB-4BFE-86ED-CAA36B26F9AD}" type="presParOf" srcId="{48F45C86-9C41-4FDC-929F-21FADF070E20}" destId="{B0C9904B-32F5-4E27-9377-C6B51D530479}" srcOrd="9" destOrd="0" presId="urn:microsoft.com/office/officeart/2008/layout/LinedList"/>
    <dgm:cxn modelId="{6CEAEF5E-EBD3-4491-B501-40F54B6A70A9}" type="presParOf" srcId="{48F45C86-9C41-4FDC-929F-21FADF070E20}" destId="{5105B312-B676-4075-B97A-F16579863801}" srcOrd="10" destOrd="0" presId="urn:microsoft.com/office/officeart/2008/layout/LinedList"/>
    <dgm:cxn modelId="{4F585850-76D3-4614-8B4F-0BAC49AF2610}" type="presParOf" srcId="{5105B312-B676-4075-B97A-F16579863801}" destId="{529E77BE-ACBC-4B67-B560-653EF48F7BCB}" srcOrd="0" destOrd="0" presId="urn:microsoft.com/office/officeart/2008/layout/LinedList"/>
    <dgm:cxn modelId="{B52CCA86-8334-49E5-B4D8-AF9A08070518}" type="presParOf" srcId="{5105B312-B676-4075-B97A-F16579863801}" destId="{EE380A11-4DEB-4E7E-A754-9DB2D8FB7426}" srcOrd="1" destOrd="0" presId="urn:microsoft.com/office/officeart/2008/layout/LinedList"/>
    <dgm:cxn modelId="{C4B60182-8DAE-4A35-B234-E6B140EA13DD}" type="presParOf" srcId="{5105B312-B676-4075-B97A-F16579863801}" destId="{C3E5A8E4-22F7-49B0-9A90-2A4858CB6D99}" srcOrd="2" destOrd="0" presId="urn:microsoft.com/office/officeart/2008/layout/LinedList"/>
    <dgm:cxn modelId="{20792614-E7ED-4623-9C6A-99CDAEB0D268}" type="presParOf" srcId="{48F45C86-9C41-4FDC-929F-21FADF070E20}" destId="{91B8320C-B272-45BC-95EC-50FC28065E61}" srcOrd="11" destOrd="0" presId="urn:microsoft.com/office/officeart/2008/layout/LinedList"/>
    <dgm:cxn modelId="{FD8AF673-5F06-475E-99DB-D4361037B91D}" type="presParOf" srcId="{48F45C86-9C41-4FDC-929F-21FADF070E20}" destId="{B74FAB9B-A7E3-4601-ADCA-FB5A43C4AF03}" srcOrd="12" destOrd="0" presId="urn:microsoft.com/office/officeart/2008/layout/LinedList"/>
    <dgm:cxn modelId="{E4C9D67B-C4FA-4693-B36D-725D5C40CD4A}" type="presParOf" srcId="{502E313E-2F95-4167-917E-732F35C0721E}" destId="{0B3DB149-904F-47A3-87E8-640454720ECB}" srcOrd="8" destOrd="0" presId="urn:microsoft.com/office/officeart/2008/layout/LinedList"/>
    <dgm:cxn modelId="{BFD39A12-A875-4D21-87EE-954865EE8E97}" type="presParOf" srcId="{502E313E-2F95-4167-917E-732F35C0721E}" destId="{2E1BDC2B-11FC-45D3-A6F4-27E54FB9B3B3}" srcOrd="9" destOrd="0" presId="urn:microsoft.com/office/officeart/2008/layout/LinedList"/>
    <dgm:cxn modelId="{851692A5-B43B-4007-BCEC-458C9AF56859}" type="presParOf" srcId="{2E1BDC2B-11FC-45D3-A6F4-27E54FB9B3B3}" destId="{7711C445-38AB-4128-A964-AA04F9E22B5A}" srcOrd="0" destOrd="0" presId="urn:microsoft.com/office/officeart/2008/layout/LinedList"/>
    <dgm:cxn modelId="{801EE04B-0E1E-4D23-A8CD-6635785FE795}" type="presParOf" srcId="{2E1BDC2B-11FC-45D3-A6F4-27E54FB9B3B3}" destId="{3445EDFA-F691-4B0D-8A4A-3005FF2AA8BD}" srcOrd="1" destOrd="0" presId="urn:microsoft.com/office/officeart/2008/layout/LinedList"/>
    <dgm:cxn modelId="{F7F8E1EF-D6DD-4B4F-9758-4520F0BB3F83}" type="presParOf" srcId="{3445EDFA-F691-4B0D-8A4A-3005FF2AA8BD}" destId="{EFDA2F1C-F3C5-4D6F-95BE-46F05E04C9DA}" srcOrd="0" destOrd="0" presId="urn:microsoft.com/office/officeart/2008/layout/LinedList"/>
    <dgm:cxn modelId="{E9333374-982A-4E7D-927C-385D5FF4CACB}" type="presParOf" srcId="{3445EDFA-F691-4B0D-8A4A-3005FF2AA8BD}" destId="{F344F8B0-2836-49CB-B6C5-A4123358D367}" srcOrd="1" destOrd="0" presId="urn:microsoft.com/office/officeart/2008/layout/LinedList"/>
    <dgm:cxn modelId="{BF02A197-28DF-41C1-BF07-2E63A572161D}" type="presParOf" srcId="{F344F8B0-2836-49CB-B6C5-A4123358D367}" destId="{B62EC550-E2A7-432C-9FA1-AA726B3CD0B0}" srcOrd="0" destOrd="0" presId="urn:microsoft.com/office/officeart/2008/layout/LinedList"/>
    <dgm:cxn modelId="{E7B63164-A590-4891-A60D-AEBE4D1D6A38}" type="presParOf" srcId="{F344F8B0-2836-49CB-B6C5-A4123358D367}" destId="{3785BE23-3D9F-4738-B2C9-AFCDDB412432}" srcOrd="1" destOrd="0" presId="urn:microsoft.com/office/officeart/2008/layout/LinedList"/>
    <dgm:cxn modelId="{25B332F2-7912-44F0-B5AA-ED584B599D0B}" type="presParOf" srcId="{F344F8B0-2836-49CB-B6C5-A4123358D367}" destId="{FE61E0C8-3BAA-45D9-81C2-D2518B1F04EE}" srcOrd="2" destOrd="0" presId="urn:microsoft.com/office/officeart/2008/layout/LinedList"/>
    <dgm:cxn modelId="{D4C474EE-B627-4319-8ED4-38CAA906DF10}" type="presParOf" srcId="{3445EDFA-F691-4B0D-8A4A-3005FF2AA8BD}" destId="{31DE576D-A561-45DB-8936-4305D631A1EF}" srcOrd="2" destOrd="0" presId="urn:microsoft.com/office/officeart/2008/layout/LinedList"/>
    <dgm:cxn modelId="{FDFC9C75-A007-4747-98FD-037297E8161C}" type="presParOf" srcId="{3445EDFA-F691-4B0D-8A4A-3005FF2AA8BD}" destId="{D9DE6E76-4324-4995-BDC9-A60877753792}" srcOrd="3" destOrd="0" presId="urn:microsoft.com/office/officeart/2008/layout/LinedList"/>
    <dgm:cxn modelId="{FBB8F4CA-FB24-4ED5-B4F4-7719351ABB33}" type="presParOf" srcId="{3445EDFA-F691-4B0D-8A4A-3005FF2AA8BD}" destId="{826AA5F8-61B0-4FBE-A7B7-73CC259E3C1B}" srcOrd="4" destOrd="0" presId="urn:microsoft.com/office/officeart/2008/layout/LinedList"/>
    <dgm:cxn modelId="{757AEC3E-FFBB-43E7-AE22-2481D66FB189}" type="presParOf" srcId="{826AA5F8-61B0-4FBE-A7B7-73CC259E3C1B}" destId="{06615C00-7BDD-4A36-A5C2-B3D3FCC9D6A1}" srcOrd="0" destOrd="0" presId="urn:microsoft.com/office/officeart/2008/layout/LinedList"/>
    <dgm:cxn modelId="{2EAA04E7-3FC3-4571-B56E-E19D105844D9}" type="presParOf" srcId="{826AA5F8-61B0-4FBE-A7B7-73CC259E3C1B}" destId="{2F73D18B-AE21-454A-8326-312D259BA0B8}" srcOrd="1" destOrd="0" presId="urn:microsoft.com/office/officeart/2008/layout/LinedList"/>
    <dgm:cxn modelId="{80380D8C-2085-474B-A720-43A97585CCE0}" type="presParOf" srcId="{826AA5F8-61B0-4FBE-A7B7-73CC259E3C1B}" destId="{BA1C7E17-FDF7-4078-BD1E-F4FAF2456D81}" srcOrd="2" destOrd="0" presId="urn:microsoft.com/office/officeart/2008/layout/LinedList"/>
    <dgm:cxn modelId="{0C6B3B12-E6E4-4799-9BCA-68FEF7D398C1}" type="presParOf" srcId="{3445EDFA-F691-4B0D-8A4A-3005FF2AA8BD}" destId="{A5CD90AB-D845-4489-87E4-D270EDEF0B1A}" srcOrd="5" destOrd="0" presId="urn:microsoft.com/office/officeart/2008/layout/LinedList"/>
    <dgm:cxn modelId="{E4BEA709-2FC9-447F-BEC2-8915BABF229A}" type="presParOf" srcId="{3445EDFA-F691-4B0D-8A4A-3005FF2AA8BD}" destId="{883630EF-B917-4AC2-BCA4-E24C99220D79}" srcOrd="6" destOrd="0" presId="urn:microsoft.com/office/officeart/2008/layout/LinedList"/>
    <dgm:cxn modelId="{26C02EF7-DBF2-4B5A-A58D-6DC4A4B53A14}" type="presParOf" srcId="{3445EDFA-F691-4B0D-8A4A-3005FF2AA8BD}" destId="{4DF3B9F3-5D73-4725-9DC9-5CEABFB72CEC}" srcOrd="7" destOrd="0" presId="urn:microsoft.com/office/officeart/2008/layout/LinedList"/>
    <dgm:cxn modelId="{15F462A5-3E2D-4487-AC24-CC52E85A2BB1}" type="presParOf" srcId="{4DF3B9F3-5D73-4725-9DC9-5CEABFB72CEC}" destId="{FA314735-C2C2-45D2-BD63-977CE526C1FE}" srcOrd="0" destOrd="0" presId="urn:microsoft.com/office/officeart/2008/layout/LinedList"/>
    <dgm:cxn modelId="{CA4C62DE-325A-48C3-9160-A3CFF27453F1}" type="presParOf" srcId="{4DF3B9F3-5D73-4725-9DC9-5CEABFB72CEC}" destId="{AF05A03F-918A-4E62-AA8C-D2DC871313F4}" srcOrd="1" destOrd="0" presId="urn:microsoft.com/office/officeart/2008/layout/LinedList"/>
    <dgm:cxn modelId="{DC093B6F-48F0-4EDA-93EB-8B865D6BE62C}" type="presParOf" srcId="{4DF3B9F3-5D73-4725-9DC9-5CEABFB72CEC}" destId="{6651814C-4F1F-4071-9B89-1F17F3795737}" srcOrd="2" destOrd="0" presId="urn:microsoft.com/office/officeart/2008/layout/LinedList"/>
    <dgm:cxn modelId="{CCFA9C4C-1940-48DE-8999-EEB3FB2617F3}" type="presParOf" srcId="{3445EDFA-F691-4B0D-8A4A-3005FF2AA8BD}" destId="{93D9E12E-EFD1-40BA-ADF7-E1805D5B6E5A}" srcOrd="8" destOrd="0" presId="urn:microsoft.com/office/officeart/2008/layout/LinedList"/>
    <dgm:cxn modelId="{BCB7E47F-383C-4813-BF8A-1699D30B199A}" type="presParOf" srcId="{3445EDFA-F691-4B0D-8A4A-3005FF2AA8BD}" destId="{62F4AC25-AA8E-4D04-9C8E-6773D52D96A7}" srcOrd="9" destOrd="0" presId="urn:microsoft.com/office/officeart/2008/layout/LinedList"/>
    <dgm:cxn modelId="{2341A4E3-9705-49FD-8A57-6BA9B21F93C6}" type="presParOf" srcId="{3445EDFA-F691-4B0D-8A4A-3005FF2AA8BD}" destId="{8AE16E0B-DB5C-4247-BD08-20AE1BCE4EC7}" srcOrd="10" destOrd="0" presId="urn:microsoft.com/office/officeart/2008/layout/LinedList"/>
    <dgm:cxn modelId="{6F04642B-08B5-4C80-A283-014DBDCF8BD8}" type="presParOf" srcId="{8AE16E0B-DB5C-4247-BD08-20AE1BCE4EC7}" destId="{040C101D-60BD-4BD4-AFFA-5B3F973A8D84}" srcOrd="0" destOrd="0" presId="urn:microsoft.com/office/officeart/2008/layout/LinedList"/>
    <dgm:cxn modelId="{4AB1F74F-30EC-41EA-8AD9-7610E34D92DF}" type="presParOf" srcId="{8AE16E0B-DB5C-4247-BD08-20AE1BCE4EC7}" destId="{BAC375EF-C60C-441A-A3F6-82BCD732829E}" srcOrd="1" destOrd="0" presId="urn:microsoft.com/office/officeart/2008/layout/LinedList"/>
    <dgm:cxn modelId="{62B07529-9212-40B9-AD5E-26A3A33232EB}" type="presParOf" srcId="{8AE16E0B-DB5C-4247-BD08-20AE1BCE4EC7}" destId="{B48F1525-DC5F-44B2-8BBF-396D440B2728}" srcOrd="2" destOrd="0" presId="urn:microsoft.com/office/officeart/2008/layout/LinedList"/>
    <dgm:cxn modelId="{9D8986C1-F0F1-48E8-9FF7-FE65FE8849BB}" type="presParOf" srcId="{3445EDFA-F691-4B0D-8A4A-3005FF2AA8BD}" destId="{55E8480E-6A9E-4AAE-9A74-71026CB2F71F}" srcOrd="11" destOrd="0" presId="urn:microsoft.com/office/officeart/2008/layout/LinedList"/>
    <dgm:cxn modelId="{32FC6384-957C-45C2-9497-DC6173DCC63D}" type="presParOf" srcId="{3445EDFA-F691-4B0D-8A4A-3005FF2AA8BD}" destId="{BFD15B4F-90F6-484E-B990-76BEDB0D637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59FFB-85BE-4716-BFAE-BD6B68D3C51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1AC02C-FE91-4D29-866A-B6B2EDB3C1D0}">
      <dgm:prSet phldrT="[Text]"/>
      <dgm:spPr/>
      <dgm:t>
        <a:bodyPr/>
        <a:lstStyle/>
        <a:p>
          <a:r>
            <a:rPr lang="en-US" dirty="0" smtClean="0"/>
            <a:t>GROCERY DEPT: Mostly food items</a:t>
          </a:r>
          <a:endParaRPr lang="en-US" dirty="0"/>
        </a:p>
      </dgm:t>
    </dgm:pt>
    <dgm:pt modelId="{A01079BF-5BBC-4B8C-ACD0-5EA990780368}" type="parTrans" cxnId="{3737FC83-4CF6-48E5-95AF-A89AFC0F0A78}">
      <dgm:prSet/>
      <dgm:spPr/>
      <dgm:t>
        <a:bodyPr/>
        <a:lstStyle/>
        <a:p>
          <a:endParaRPr lang="en-US"/>
        </a:p>
      </dgm:t>
    </dgm:pt>
    <dgm:pt modelId="{3E557B59-A773-4A19-9EA1-74DCD9C1D7C2}" type="sibTrans" cxnId="{3737FC83-4CF6-48E5-95AF-A89AFC0F0A78}">
      <dgm:prSet/>
      <dgm:spPr/>
      <dgm:t>
        <a:bodyPr/>
        <a:lstStyle/>
        <a:p>
          <a:endParaRPr lang="en-US"/>
        </a:p>
      </dgm:t>
    </dgm:pt>
    <dgm:pt modelId="{64644AD1-6DE7-46AC-A5C3-FA8A9651E0C5}">
      <dgm:prSet phldrT="[Text]"/>
      <dgm:spPr/>
      <dgm:t>
        <a:bodyPr/>
        <a:lstStyle/>
        <a:p>
          <a:r>
            <a:rPr lang="en-US" dirty="0" smtClean="0"/>
            <a:t>CAMPAIGN-1 AND TYPE B</a:t>
          </a:r>
          <a:endParaRPr lang="en-US" dirty="0"/>
        </a:p>
      </dgm:t>
    </dgm:pt>
    <dgm:pt modelId="{BF40E07E-6383-4E2C-A7AC-638AFCD621CE}" type="parTrans" cxnId="{7AEF6AF1-C974-4D00-BA8A-6C1965EF3750}">
      <dgm:prSet/>
      <dgm:spPr/>
      <dgm:t>
        <a:bodyPr/>
        <a:lstStyle/>
        <a:p>
          <a:endParaRPr lang="en-US"/>
        </a:p>
      </dgm:t>
    </dgm:pt>
    <dgm:pt modelId="{E8C86C01-247F-4D6A-89FB-C2151F9865B9}" type="sibTrans" cxnId="{7AEF6AF1-C974-4D00-BA8A-6C1965EF3750}">
      <dgm:prSet/>
      <dgm:spPr/>
      <dgm:t>
        <a:bodyPr/>
        <a:lstStyle/>
        <a:p>
          <a:endParaRPr lang="en-US"/>
        </a:p>
      </dgm:t>
    </dgm:pt>
    <dgm:pt modelId="{9292210C-46FB-40FD-81D8-4DB2077AAE95}">
      <dgm:prSet phldrT="[Text]"/>
      <dgm:spPr/>
      <dgm:t>
        <a:bodyPr/>
        <a:lstStyle/>
        <a:p>
          <a:r>
            <a:rPr lang="en-US" dirty="0" smtClean="0"/>
            <a:t>CAMPAIGN 2,4,5,12,23,25,26,28,29,30</a:t>
          </a:r>
          <a:endParaRPr lang="en-US" dirty="0"/>
        </a:p>
      </dgm:t>
    </dgm:pt>
    <dgm:pt modelId="{CB6D6CC6-B7C9-4166-9932-363A1E7257F2}" type="parTrans" cxnId="{AAD792A4-7A67-4C10-875C-D2BADE533E5F}">
      <dgm:prSet/>
      <dgm:spPr/>
      <dgm:t>
        <a:bodyPr/>
        <a:lstStyle/>
        <a:p>
          <a:endParaRPr lang="en-US"/>
        </a:p>
      </dgm:t>
    </dgm:pt>
    <dgm:pt modelId="{2B0D4448-7B2F-4368-8883-6A2933DFF554}" type="sibTrans" cxnId="{AAD792A4-7A67-4C10-875C-D2BADE533E5F}">
      <dgm:prSet/>
      <dgm:spPr/>
      <dgm:t>
        <a:bodyPr/>
        <a:lstStyle/>
        <a:p>
          <a:endParaRPr lang="en-US"/>
        </a:p>
      </dgm:t>
    </dgm:pt>
    <dgm:pt modelId="{93CB5515-42B1-4BB0-9D9E-C5DEC1969DF6}">
      <dgm:prSet phldrT="[Text]"/>
      <dgm:spPr/>
      <dgm:t>
        <a:bodyPr/>
        <a:lstStyle/>
        <a:p>
          <a:r>
            <a:rPr lang="en-US" dirty="0" smtClean="0"/>
            <a:t>CAMPAIGN 6, with only one product(Yogurt).</a:t>
          </a:r>
          <a:endParaRPr lang="en-US" dirty="0"/>
        </a:p>
      </dgm:t>
    </dgm:pt>
    <dgm:pt modelId="{62B7669C-8C67-48DB-B9C2-FA7504AAFC38}" type="parTrans" cxnId="{FA76158B-3413-40C4-853F-FC3E2E840C51}">
      <dgm:prSet/>
      <dgm:spPr/>
      <dgm:t>
        <a:bodyPr/>
        <a:lstStyle/>
        <a:p>
          <a:endParaRPr lang="en-US"/>
        </a:p>
      </dgm:t>
    </dgm:pt>
    <dgm:pt modelId="{97EDDEF2-5F09-4293-A734-EE333E951C7F}" type="sibTrans" cxnId="{FA76158B-3413-40C4-853F-FC3E2E840C51}">
      <dgm:prSet/>
      <dgm:spPr/>
      <dgm:t>
        <a:bodyPr/>
        <a:lstStyle/>
        <a:p>
          <a:endParaRPr lang="en-US"/>
        </a:p>
      </dgm:t>
    </dgm:pt>
    <dgm:pt modelId="{3192F985-7390-4A4A-80FD-74C25C295325}">
      <dgm:prSet phldrT="[Text]"/>
      <dgm:spPr/>
      <dgm:t>
        <a:bodyPr/>
        <a:lstStyle/>
        <a:p>
          <a:r>
            <a:rPr lang="en-US" dirty="0" smtClean="0"/>
            <a:t>CAMPAIGN 15 with only CAT Food.</a:t>
          </a:r>
          <a:endParaRPr lang="en-US" dirty="0"/>
        </a:p>
      </dgm:t>
    </dgm:pt>
    <dgm:pt modelId="{8973878A-58B8-4F8A-B283-38F758F0C4EC}" type="parTrans" cxnId="{E521F8B6-6FF5-40F0-8570-AC4905B2B5BA}">
      <dgm:prSet/>
      <dgm:spPr/>
      <dgm:t>
        <a:bodyPr/>
        <a:lstStyle/>
        <a:p>
          <a:endParaRPr lang="en-US"/>
        </a:p>
      </dgm:t>
    </dgm:pt>
    <dgm:pt modelId="{A1BE78CF-E99B-4EBB-9AE7-E42270703F86}" type="sibTrans" cxnId="{E521F8B6-6FF5-40F0-8570-AC4905B2B5BA}">
      <dgm:prSet/>
      <dgm:spPr/>
      <dgm:t>
        <a:bodyPr/>
        <a:lstStyle/>
        <a:p>
          <a:endParaRPr lang="en-US"/>
        </a:p>
      </dgm:t>
    </dgm:pt>
    <dgm:pt modelId="{DDFA4FFF-44BE-4466-B98D-DF179A0E4C5C}">
      <dgm:prSet phldrT="[Text]"/>
      <dgm:spPr/>
      <dgm:t>
        <a:bodyPr/>
        <a:lstStyle/>
        <a:p>
          <a:r>
            <a:rPr lang="en-US" dirty="0" smtClean="0"/>
            <a:t>CAMPAIGN 17 with mostly frozen food.</a:t>
          </a:r>
          <a:endParaRPr lang="en-US" dirty="0"/>
        </a:p>
      </dgm:t>
    </dgm:pt>
    <dgm:pt modelId="{3A01A579-A8AF-470B-B8F5-2EE0D283F458}" type="parTrans" cxnId="{DF87EBF1-9FA3-4287-B0A8-13A34DE4A734}">
      <dgm:prSet/>
      <dgm:spPr/>
      <dgm:t>
        <a:bodyPr/>
        <a:lstStyle/>
        <a:p>
          <a:endParaRPr lang="en-US"/>
        </a:p>
      </dgm:t>
    </dgm:pt>
    <dgm:pt modelId="{DD021D25-C422-4CAB-A9EC-19C3EE55F147}" type="sibTrans" cxnId="{DF87EBF1-9FA3-4287-B0A8-13A34DE4A734}">
      <dgm:prSet/>
      <dgm:spPr/>
      <dgm:t>
        <a:bodyPr/>
        <a:lstStyle/>
        <a:p>
          <a:endParaRPr lang="en-US"/>
        </a:p>
      </dgm:t>
    </dgm:pt>
    <dgm:pt modelId="{557C8AD4-54F2-499D-95D4-3D72AC8EBD31}">
      <dgm:prSet phldrT="[Text]"/>
      <dgm:spPr/>
      <dgm:t>
        <a:bodyPr/>
        <a:lstStyle/>
        <a:p>
          <a:r>
            <a:rPr lang="en-US" dirty="0" smtClean="0"/>
            <a:t>CAMPAIGN 24 Pet Supplies.</a:t>
          </a:r>
          <a:endParaRPr lang="en-US" dirty="0"/>
        </a:p>
      </dgm:t>
    </dgm:pt>
    <dgm:pt modelId="{89E4CB5A-B199-4F23-AB0C-58DF99760789}" type="parTrans" cxnId="{91017A34-FC43-4422-864E-28BE5D7C5183}">
      <dgm:prSet/>
      <dgm:spPr/>
      <dgm:t>
        <a:bodyPr/>
        <a:lstStyle/>
        <a:p>
          <a:endParaRPr lang="en-US"/>
        </a:p>
      </dgm:t>
    </dgm:pt>
    <dgm:pt modelId="{73BA2FEF-5226-4514-A385-9FBF27EEAB71}" type="sibTrans" cxnId="{91017A34-FC43-4422-864E-28BE5D7C5183}">
      <dgm:prSet/>
      <dgm:spPr/>
      <dgm:t>
        <a:bodyPr/>
        <a:lstStyle/>
        <a:p>
          <a:endParaRPr lang="en-US"/>
        </a:p>
      </dgm:t>
    </dgm:pt>
    <dgm:pt modelId="{1F2789C7-9003-4031-8469-AAEA2CB7654B}" type="pres">
      <dgm:prSet presAssocID="{E6759FFB-85BE-4716-BFAE-BD6B68D3C51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EEDC64-A8B5-400C-9A88-FA5BCA52E4E6}" type="pres">
      <dgm:prSet presAssocID="{4B1AC02C-FE91-4D29-866A-B6B2EDB3C1D0}" presName="centerShape" presStyleLbl="node0" presStyleIdx="0" presStyleCnt="1"/>
      <dgm:spPr/>
      <dgm:t>
        <a:bodyPr/>
        <a:lstStyle/>
        <a:p>
          <a:endParaRPr lang="en-US"/>
        </a:p>
      </dgm:t>
    </dgm:pt>
    <dgm:pt modelId="{5DAE16F9-41D7-4DAE-A2C2-80AD7048B178}" type="pres">
      <dgm:prSet presAssocID="{BF40E07E-6383-4E2C-A7AC-638AFCD621CE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1E305558-49C4-4FA5-8FD6-EDEE8EBE446D}" type="pres">
      <dgm:prSet presAssocID="{64644AD1-6DE7-46AC-A5C3-FA8A9651E0C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778E7-22CB-469E-834B-27D7ABE9C5D0}" type="pres">
      <dgm:prSet presAssocID="{CB6D6CC6-B7C9-4166-9932-363A1E7257F2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499D458A-E60C-4D44-A5E2-EABE036D1851}" type="pres">
      <dgm:prSet presAssocID="{9292210C-46FB-40FD-81D8-4DB2077AAE9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809F7-E486-40ED-AE61-BFD0D16C7E81}" type="pres">
      <dgm:prSet presAssocID="{62B7669C-8C67-48DB-B9C2-FA7504AAFC38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7BA8607C-9409-4A71-902C-BB70E72B55D9}" type="pres">
      <dgm:prSet presAssocID="{93CB5515-42B1-4BB0-9D9E-C5DEC1969DF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BEF71-ED05-4BB6-99EC-2C5C9A821C80}" type="pres">
      <dgm:prSet presAssocID="{8973878A-58B8-4F8A-B283-38F758F0C4EC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1688D2FA-9FAD-448C-AE84-8BE742CF96AD}" type="pres">
      <dgm:prSet presAssocID="{3192F985-7390-4A4A-80FD-74C25C29532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9F8D-F5F6-40DC-99DE-F533A7AAB8CD}" type="pres">
      <dgm:prSet presAssocID="{3A01A579-A8AF-470B-B8F5-2EE0D283F458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54C43A7D-69E6-46AB-B396-66E6CBB2D9DD}" type="pres">
      <dgm:prSet presAssocID="{DDFA4FFF-44BE-4466-B98D-DF179A0E4C5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0363A-333A-441D-B37F-38B81750A1BD}" type="pres">
      <dgm:prSet presAssocID="{89E4CB5A-B199-4F23-AB0C-58DF99760789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F7A9C78D-5419-4A59-B1BA-B899E37CF629}" type="pres">
      <dgm:prSet presAssocID="{557C8AD4-54F2-499D-95D4-3D72AC8EBD3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969474-40E3-4D99-B604-B072E69E5637}" type="presOf" srcId="{E6759FFB-85BE-4716-BFAE-BD6B68D3C513}" destId="{1F2789C7-9003-4031-8469-AAEA2CB7654B}" srcOrd="0" destOrd="0" presId="urn:microsoft.com/office/officeart/2005/8/layout/radial4"/>
    <dgm:cxn modelId="{42980E28-201C-4DCD-BC15-06DBDE6464E5}" type="presOf" srcId="{557C8AD4-54F2-499D-95D4-3D72AC8EBD31}" destId="{F7A9C78D-5419-4A59-B1BA-B899E37CF629}" srcOrd="0" destOrd="0" presId="urn:microsoft.com/office/officeart/2005/8/layout/radial4"/>
    <dgm:cxn modelId="{E521F8B6-6FF5-40F0-8570-AC4905B2B5BA}" srcId="{4B1AC02C-FE91-4D29-866A-B6B2EDB3C1D0}" destId="{3192F985-7390-4A4A-80FD-74C25C295325}" srcOrd="3" destOrd="0" parTransId="{8973878A-58B8-4F8A-B283-38F758F0C4EC}" sibTransId="{A1BE78CF-E99B-4EBB-9AE7-E42270703F86}"/>
    <dgm:cxn modelId="{7AEF6AF1-C974-4D00-BA8A-6C1965EF3750}" srcId="{4B1AC02C-FE91-4D29-866A-B6B2EDB3C1D0}" destId="{64644AD1-6DE7-46AC-A5C3-FA8A9651E0C5}" srcOrd="0" destOrd="0" parTransId="{BF40E07E-6383-4E2C-A7AC-638AFCD621CE}" sibTransId="{E8C86C01-247F-4D6A-89FB-C2151F9865B9}"/>
    <dgm:cxn modelId="{3737FC83-4CF6-48E5-95AF-A89AFC0F0A78}" srcId="{E6759FFB-85BE-4716-BFAE-BD6B68D3C513}" destId="{4B1AC02C-FE91-4D29-866A-B6B2EDB3C1D0}" srcOrd="0" destOrd="0" parTransId="{A01079BF-5BBC-4B8C-ACD0-5EA990780368}" sibTransId="{3E557B59-A773-4A19-9EA1-74DCD9C1D7C2}"/>
    <dgm:cxn modelId="{BDC9BAE6-A901-4C95-820C-C8F4D4C1DC3D}" type="presOf" srcId="{3192F985-7390-4A4A-80FD-74C25C295325}" destId="{1688D2FA-9FAD-448C-AE84-8BE742CF96AD}" srcOrd="0" destOrd="0" presId="urn:microsoft.com/office/officeart/2005/8/layout/radial4"/>
    <dgm:cxn modelId="{D717D357-B2D0-4D0F-8194-C027B9494F79}" type="presOf" srcId="{89E4CB5A-B199-4F23-AB0C-58DF99760789}" destId="{23E0363A-333A-441D-B37F-38B81750A1BD}" srcOrd="0" destOrd="0" presId="urn:microsoft.com/office/officeart/2005/8/layout/radial4"/>
    <dgm:cxn modelId="{AAD792A4-7A67-4C10-875C-D2BADE533E5F}" srcId="{4B1AC02C-FE91-4D29-866A-B6B2EDB3C1D0}" destId="{9292210C-46FB-40FD-81D8-4DB2077AAE95}" srcOrd="1" destOrd="0" parTransId="{CB6D6CC6-B7C9-4166-9932-363A1E7257F2}" sibTransId="{2B0D4448-7B2F-4368-8883-6A2933DFF554}"/>
    <dgm:cxn modelId="{6ED509ED-D969-4EAD-A06D-C13DD4EBD2F7}" type="presOf" srcId="{CB6D6CC6-B7C9-4166-9932-363A1E7257F2}" destId="{8D5778E7-22CB-469E-834B-27D7ABE9C5D0}" srcOrd="0" destOrd="0" presId="urn:microsoft.com/office/officeart/2005/8/layout/radial4"/>
    <dgm:cxn modelId="{CC693DEC-C408-496E-AEB9-9885B071651A}" type="presOf" srcId="{DDFA4FFF-44BE-4466-B98D-DF179A0E4C5C}" destId="{54C43A7D-69E6-46AB-B396-66E6CBB2D9DD}" srcOrd="0" destOrd="0" presId="urn:microsoft.com/office/officeart/2005/8/layout/radial4"/>
    <dgm:cxn modelId="{657FEF45-6902-4EE0-8BFA-4ED9E4065543}" type="presOf" srcId="{64644AD1-6DE7-46AC-A5C3-FA8A9651E0C5}" destId="{1E305558-49C4-4FA5-8FD6-EDEE8EBE446D}" srcOrd="0" destOrd="0" presId="urn:microsoft.com/office/officeart/2005/8/layout/radial4"/>
    <dgm:cxn modelId="{2C3D19E2-307C-4AB3-88D6-935E64669F3A}" type="presOf" srcId="{3A01A579-A8AF-470B-B8F5-2EE0D283F458}" destId="{3B369F8D-F5F6-40DC-99DE-F533A7AAB8CD}" srcOrd="0" destOrd="0" presId="urn:microsoft.com/office/officeart/2005/8/layout/radial4"/>
    <dgm:cxn modelId="{5053DC01-170B-4766-936B-9CDED09C8171}" type="presOf" srcId="{4B1AC02C-FE91-4D29-866A-B6B2EDB3C1D0}" destId="{94EEDC64-A8B5-400C-9A88-FA5BCA52E4E6}" srcOrd="0" destOrd="0" presId="urn:microsoft.com/office/officeart/2005/8/layout/radial4"/>
    <dgm:cxn modelId="{91017A34-FC43-4422-864E-28BE5D7C5183}" srcId="{4B1AC02C-FE91-4D29-866A-B6B2EDB3C1D0}" destId="{557C8AD4-54F2-499D-95D4-3D72AC8EBD31}" srcOrd="5" destOrd="0" parTransId="{89E4CB5A-B199-4F23-AB0C-58DF99760789}" sibTransId="{73BA2FEF-5226-4514-A385-9FBF27EEAB71}"/>
    <dgm:cxn modelId="{DB1EB32A-7BA9-4D76-B5AE-E405E10FA2D8}" type="presOf" srcId="{93CB5515-42B1-4BB0-9D9E-C5DEC1969DF6}" destId="{7BA8607C-9409-4A71-902C-BB70E72B55D9}" srcOrd="0" destOrd="0" presId="urn:microsoft.com/office/officeart/2005/8/layout/radial4"/>
    <dgm:cxn modelId="{B5F48958-A8C3-40D8-90ED-1D87650FE600}" type="presOf" srcId="{62B7669C-8C67-48DB-B9C2-FA7504AAFC38}" destId="{C76809F7-E486-40ED-AE61-BFD0D16C7E81}" srcOrd="0" destOrd="0" presId="urn:microsoft.com/office/officeart/2005/8/layout/radial4"/>
    <dgm:cxn modelId="{86470389-AD8A-4C5E-8713-86C06A36B844}" type="presOf" srcId="{9292210C-46FB-40FD-81D8-4DB2077AAE95}" destId="{499D458A-E60C-4D44-A5E2-EABE036D1851}" srcOrd="0" destOrd="0" presId="urn:microsoft.com/office/officeart/2005/8/layout/radial4"/>
    <dgm:cxn modelId="{FA76158B-3413-40C4-853F-FC3E2E840C51}" srcId="{4B1AC02C-FE91-4D29-866A-B6B2EDB3C1D0}" destId="{93CB5515-42B1-4BB0-9D9E-C5DEC1969DF6}" srcOrd="2" destOrd="0" parTransId="{62B7669C-8C67-48DB-B9C2-FA7504AAFC38}" sibTransId="{97EDDEF2-5F09-4293-A734-EE333E951C7F}"/>
    <dgm:cxn modelId="{DF87EBF1-9FA3-4287-B0A8-13A34DE4A734}" srcId="{4B1AC02C-FE91-4D29-866A-B6B2EDB3C1D0}" destId="{DDFA4FFF-44BE-4466-B98D-DF179A0E4C5C}" srcOrd="4" destOrd="0" parTransId="{3A01A579-A8AF-470B-B8F5-2EE0D283F458}" sibTransId="{DD021D25-C422-4CAB-A9EC-19C3EE55F147}"/>
    <dgm:cxn modelId="{DC60BCC2-C89B-4B0C-98E8-4AEFBF33C439}" type="presOf" srcId="{8973878A-58B8-4F8A-B283-38F758F0C4EC}" destId="{9BABEF71-ED05-4BB6-99EC-2C5C9A821C80}" srcOrd="0" destOrd="0" presId="urn:microsoft.com/office/officeart/2005/8/layout/radial4"/>
    <dgm:cxn modelId="{D914C0E7-A4A0-44B7-B328-F176D3C9F1A8}" type="presOf" srcId="{BF40E07E-6383-4E2C-A7AC-638AFCD621CE}" destId="{5DAE16F9-41D7-4DAE-A2C2-80AD7048B178}" srcOrd="0" destOrd="0" presId="urn:microsoft.com/office/officeart/2005/8/layout/radial4"/>
    <dgm:cxn modelId="{6EC0642D-2E2A-4155-B422-DBC902D00C87}" type="presParOf" srcId="{1F2789C7-9003-4031-8469-AAEA2CB7654B}" destId="{94EEDC64-A8B5-400C-9A88-FA5BCA52E4E6}" srcOrd="0" destOrd="0" presId="urn:microsoft.com/office/officeart/2005/8/layout/radial4"/>
    <dgm:cxn modelId="{592F64A5-ACE3-4212-A733-1CA5CF5621BD}" type="presParOf" srcId="{1F2789C7-9003-4031-8469-AAEA2CB7654B}" destId="{5DAE16F9-41D7-4DAE-A2C2-80AD7048B178}" srcOrd="1" destOrd="0" presId="urn:microsoft.com/office/officeart/2005/8/layout/radial4"/>
    <dgm:cxn modelId="{7B145134-7C71-4FB0-A88D-E55C3EE34F96}" type="presParOf" srcId="{1F2789C7-9003-4031-8469-AAEA2CB7654B}" destId="{1E305558-49C4-4FA5-8FD6-EDEE8EBE446D}" srcOrd="2" destOrd="0" presId="urn:microsoft.com/office/officeart/2005/8/layout/radial4"/>
    <dgm:cxn modelId="{9DFDE592-1525-4933-95D5-D78E759A6C83}" type="presParOf" srcId="{1F2789C7-9003-4031-8469-AAEA2CB7654B}" destId="{8D5778E7-22CB-469E-834B-27D7ABE9C5D0}" srcOrd="3" destOrd="0" presId="urn:microsoft.com/office/officeart/2005/8/layout/radial4"/>
    <dgm:cxn modelId="{E1D62316-8B86-4788-BFA5-22254739BC5B}" type="presParOf" srcId="{1F2789C7-9003-4031-8469-AAEA2CB7654B}" destId="{499D458A-E60C-4D44-A5E2-EABE036D1851}" srcOrd="4" destOrd="0" presId="urn:microsoft.com/office/officeart/2005/8/layout/radial4"/>
    <dgm:cxn modelId="{8E44F28C-DD1C-40E4-9623-0BF903ED7FF2}" type="presParOf" srcId="{1F2789C7-9003-4031-8469-AAEA2CB7654B}" destId="{C76809F7-E486-40ED-AE61-BFD0D16C7E81}" srcOrd="5" destOrd="0" presId="urn:microsoft.com/office/officeart/2005/8/layout/radial4"/>
    <dgm:cxn modelId="{608E9F82-9697-4E46-AFC7-A91DFD959B69}" type="presParOf" srcId="{1F2789C7-9003-4031-8469-AAEA2CB7654B}" destId="{7BA8607C-9409-4A71-902C-BB70E72B55D9}" srcOrd="6" destOrd="0" presId="urn:microsoft.com/office/officeart/2005/8/layout/radial4"/>
    <dgm:cxn modelId="{6477D3C3-10D2-46AE-99C9-93967B82B2D7}" type="presParOf" srcId="{1F2789C7-9003-4031-8469-AAEA2CB7654B}" destId="{9BABEF71-ED05-4BB6-99EC-2C5C9A821C80}" srcOrd="7" destOrd="0" presId="urn:microsoft.com/office/officeart/2005/8/layout/radial4"/>
    <dgm:cxn modelId="{0A6C7621-6E0F-4420-937E-F675215D8501}" type="presParOf" srcId="{1F2789C7-9003-4031-8469-AAEA2CB7654B}" destId="{1688D2FA-9FAD-448C-AE84-8BE742CF96AD}" srcOrd="8" destOrd="0" presId="urn:microsoft.com/office/officeart/2005/8/layout/radial4"/>
    <dgm:cxn modelId="{C187E9EA-12AB-4C37-9A91-BE73DF0AD46C}" type="presParOf" srcId="{1F2789C7-9003-4031-8469-AAEA2CB7654B}" destId="{3B369F8D-F5F6-40DC-99DE-F533A7AAB8CD}" srcOrd="9" destOrd="0" presId="urn:microsoft.com/office/officeart/2005/8/layout/radial4"/>
    <dgm:cxn modelId="{87DCCE1C-84F6-4F84-AE3C-175B9C0AA38A}" type="presParOf" srcId="{1F2789C7-9003-4031-8469-AAEA2CB7654B}" destId="{54C43A7D-69E6-46AB-B396-66E6CBB2D9DD}" srcOrd="10" destOrd="0" presId="urn:microsoft.com/office/officeart/2005/8/layout/radial4"/>
    <dgm:cxn modelId="{75BF6099-D1AC-4BF3-A2C5-541105CDD44D}" type="presParOf" srcId="{1F2789C7-9003-4031-8469-AAEA2CB7654B}" destId="{23E0363A-333A-441D-B37F-38B81750A1BD}" srcOrd="11" destOrd="0" presId="urn:microsoft.com/office/officeart/2005/8/layout/radial4"/>
    <dgm:cxn modelId="{09E6CBA8-B147-4168-A70F-CDAE0550A864}" type="presParOf" srcId="{1F2789C7-9003-4031-8469-AAEA2CB7654B}" destId="{F7A9C78D-5419-4A59-B1BA-B899E37CF62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BF85A-9584-4577-9F4F-ADC78ACEDDB4}">
      <dsp:nvSpPr>
        <dsp:cNvPr id="0" name=""/>
        <dsp:cNvSpPr/>
      </dsp:nvSpPr>
      <dsp:spPr>
        <a:xfrm>
          <a:off x="0" y="706"/>
          <a:ext cx="119827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140A9-B8E5-412E-8A3B-A88B3F50982F}">
      <dsp:nvSpPr>
        <dsp:cNvPr id="0" name=""/>
        <dsp:cNvSpPr/>
      </dsp:nvSpPr>
      <dsp:spPr>
        <a:xfrm>
          <a:off x="0" y="706"/>
          <a:ext cx="2396546" cy="11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1.Data Collection &amp; Pre processing Data:</a:t>
          </a:r>
          <a:endParaRPr lang="en-US" sz="1800" kern="1200" dirty="0"/>
        </a:p>
      </dsp:txBody>
      <dsp:txXfrm>
        <a:off x="0" y="706"/>
        <a:ext cx="2396546" cy="1156632"/>
      </dsp:txXfrm>
    </dsp:sp>
    <dsp:sp modelId="{08A51461-638F-4470-9F8E-EB2B9805D52D}">
      <dsp:nvSpPr>
        <dsp:cNvPr id="0" name=""/>
        <dsp:cNvSpPr/>
      </dsp:nvSpPr>
      <dsp:spPr>
        <a:xfrm>
          <a:off x="2576287" y="14302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Downloaded Data from secure source.</a:t>
          </a:r>
          <a:endParaRPr lang="en-US" sz="1000" kern="1200" dirty="0"/>
        </a:p>
      </dsp:txBody>
      <dsp:txXfrm>
        <a:off x="2576287" y="14302"/>
        <a:ext cx="9406445" cy="271932"/>
      </dsp:txXfrm>
    </dsp:sp>
    <dsp:sp modelId="{51C7D9D9-5324-46E9-9742-B6EE9E3A6D92}">
      <dsp:nvSpPr>
        <dsp:cNvPr id="0" name=""/>
        <dsp:cNvSpPr/>
      </dsp:nvSpPr>
      <dsp:spPr>
        <a:xfrm>
          <a:off x="2396546" y="286235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0341C-A503-4592-8112-D9A40B64709F}">
      <dsp:nvSpPr>
        <dsp:cNvPr id="0" name=""/>
        <dsp:cNvSpPr/>
      </dsp:nvSpPr>
      <dsp:spPr>
        <a:xfrm>
          <a:off x="2576287" y="299832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Loaded </a:t>
          </a:r>
          <a:r>
            <a:rPr lang="en-US" sz="1000" kern="1200" dirty="0" smtClean="0"/>
            <a:t>the data into relational </a:t>
          </a:r>
          <a:r>
            <a:rPr lang="en-US" sz="1000" kern="1200" smtClean="0"/>
            <a:t>Postgresql</a:t>
          </a:r>
          <a:r>
            <a:rPr lang="en-US" sz="1000" kern="1200" dirty="0" smtClean="0"/>
            <a:t> Database.</a:t>
          </a:r>
          <a:endParaRPr lang="en-US" sz="1000" kern="1200" dirty="0"/>
        </a:p>
      </dsp:txBody>
      <dsp:txXfrm>
        <a:off x="2576287" y="299832"/>
        <a:ext cx="9406445" cy="271932"/>
      </dsp:txXfrm>
    </dsp:sp>
    <dsp:sp modelId="{4341DDB1-7CAC-4941-ABCF-9F09671B4314}">
      <dsp:nvSpPr>
        <dsp:cNvPr id="0" name=""/>
        <dsp:cNvSpPr/>
      </dsp:nvSpPr>
      <dsp:spPr>
        <a:xfrm>
          <a:off x="2396546" y="571765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8C886-506D-47D5-815A-0AF797B44D0B}">
      <dsp:nvSpPr>
        <dsp:cNvPr id="0" name=""/>
        <dsp:cNvSpPr/>
      </dsp:nvSpPr>
      <dsp:spPr>
        <a:xfrm>
          <a:off x="2576287" y="585361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a Data Description. </a:t>
          </a:r>
          <a:endParaRPr lang="en-US" sz="1000" kern="1200" dirty="0"/>
        </a:p>
      </dsp:txBody>
      <dsp:txXfrm>
        <a:off x="2576287" y="585361"/>
        <a:ext cx="9406445" cy="271932"/>
      </dsp:txXfrm>
    </dsp:sp>
    <dsp:sp modelId="{BBD91FF8-A7FD-424A-8677-8AA7C2CAD98B}">
      <dsp:nvSpPr>
        <dsp:cNvPr id="0" name=""/>
        <dsp:cNvSpPr/>
      </dsp:nvSpPr>
      <dsp:spPr>
        <a:xfrm>
          <a:off x="2396546" y="857294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062CD-CC79-4B48-96EB-AA4236E1A0DF}">
      <dsp:nvSpPr>
        <dsp:cNvPr id="0" name=""/>
        <dsp:cNvSpPr/>
      </dsp:nvSpPr>
      <dsp:spPr>
        <a:xfrm>
          <a:off x="2576287" y="870891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Made necessary changes for the data to look clean and tidy.</a:t>
          </a:r>
          <a:endParaRPr lang="en-US" sz="1000" kern="1200" dirty="0"/>
        </a:p>
      </dsp:txBody>
      <dsp:txXfrm>
        <a:off x="2576287" y="870891"/>
        <a:ext cx="9406445" cy="271932"/>
      </dsp:txXfrm>
    </dsp:sp>
    <dsp:sp modelId="{49860335-536D-434C-90F8-958769E58D86}">
      <dsp:nvSpPr>
        <dsp:cNvPr id="0" name=""/>
        <dsp:cNvSpPr/>
      </dsp:nvSpPr>
      <dsp:spPr>
        <a:xfrm>
          <a:off x="2396546" y="1142824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51FD9-00C8-439C-8DAF-8208AC6540D4}">
      <dsp:nvSpPr>
        <dsp:cNvPr id="0" name=""/>
        <dsp:cNvSpPr/>
      </dsp:nvSpPr>
      <dsp:spPr>
        <a:xfrm>
          <a:off x="0" y="1157338"/>
          <a:ext cx="119827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00F96-A4D8-4473-BC14-5392DB7AD596}">
      <dsp:nvSpPr>
        <dsp:cNvPr id="0" name=""/>
        <dsp:cNvSpPr/>
      </dsp:nvSpPr>
      <dsp:spPr>
        <a:xfrm>
          <a:off x="0" y="1157338"/>
          <a:ext cx="2396546" cy="11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Understanding Data:</a:t>
          </a:r>
          <a:endParaRPr lang="en-US" sz="1800" kern="1200" dirty="0"/>
        </a:p>
      </dsp:txBody>
      <dsp:txXfrm>
        <a:off x="0" y="1157338"/>
        <a:ext cx="2396546" cy="1156632"/>
      </dsp:txXfrm>
    </dsp:sp>
    <dsp:sp modelId="{6CC9C2A9-6531-4264-964F-C447B8FC8013}">
      <dsp:nvSpPr>
        <dsp:cNvPr id="0" name=""/>
        <dsp:cNvSpPr/>
      </dsp:nvSpPr>
      <dsp:spPr>
        <a:xfrm>
          <a:off x="2576287" y="1175410"/>
          <a:ext cx="9406445" cy="36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Find Insights derived from the data.</a:t>
          </a:r>
          <a:endParaRPr lang="en-US" sz="1000" kern="1200" dirty="0"/>
        </a:p>
      </dsp:txBody>
      <dsp:txXfrm>
        <a:off x="2576287" y="1175410"/>
        <a:ext cx="9406445" cy="361447"/>
      </dsp:txXfrm>
    </dsp:sp>
    <dsp:sp modelId="{7C84CBA3-A767-4801-A991-614485652970}">
      <dsp:nvSpPr>
        <dsp:cNvPr id="0" name=""/>
        <dsp:cNvSpPr/>
      </dsp:nvSpPr>
      <dsp:spPr>
        <a:xfrm>
          <a:off x="2396546" y="1536858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4E209-5FC0-43C8-A3C1-8F2160C7EE62}">
      <dsp:nvSpPr>
        <dsp:cNvPr id="0" name=""/>
        <dsp:cNvSpPr/>
      </dsp:nvSpPr>
      <dsp:spPr>
        <a:xfrm>
          <a:off x="2576287" y="1554930"/>
          <a:ext cx="9406445" cy="36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Find association among the features by doing </a:t>
          </a:r>
          <a:r>
            <a:rPr lang="en-US" sz="1000" kern="1200" dirty="0" err="1" smtClean="0"/>
            <a:t>univariate</a:t>
          </a:r>
          <a:r>
            <a:rPr lang="en-US" sz="1000" kern="1200" dirty="0" smtClean="0"/>
            <a:t> and multi </a:t>
          </a:r>
          <a:r>
            <a:rPr lang="en-US" sz="1000" kern="1200" dirty="0" err="1" smtClean="0"/>
            <a:t>variate</a:t>
          </a:r>
          <a:r>
            <a:rPr lang="en-US" sz="1000" kern="1200" dirty="0" smtClean="0"/>
            <a:t> analysis.</a:t>
          </a:r>
          <a:endParaRPr lang="en-US" sz="1000" kern="1200" dirty="0"/>
        </a:p>
      </dsp:txBody>
      <dsp:txXfrm>
        <a:off x="2576287" y="1554930"/>
        <a:ext cx="9406445" cy="361447"/>
      </dsp:txXfrm>
    </dsp:sp>
    <dsp:sp modelId="{D0A1F195-7FCE-4CE4-928D-6F7F9329EE60}">
      <dsp:nvSpPr>
        <dsp:cNvPr id="0" name=""/>
        <dsp:cNvSpPr/>
      </dsp:nvSpPr>
      <dsp:spPr>
        <a:xfrm>
          <a:off x="2396546" y="1916378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EACE9-936D-4AAC-9915-6090E557ACD7}">
      <dsp:nvSpPr>
        <dsp:cNvPr id="0" name=""/>
        <dsp:cNvSpPr/>
      </dsp:nvSpPr>
      <dsp:spPr>
        <a:xfrm>
          <a:off x="2576287" y="1934450"/>
          <a:ext cx="9406445" cy="36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Develop a list of questions to obtain further information from the data.</a:t>
          </a:r>
          <a:endParaRPr lang="en-US" sz="1000" kern="1200" dirty="0"/>
        </a:p>
      </dsp:txBody>
      <dsp:txXfrm>
        <a:off x="2576287" y="1934450"/>
        <a:ext cx="9406445" cy="361447"/>
      </dsp:txXfrm>
    </dsp:sp>
    <dsp:sp modelId="{98F4FD5A-A85A-4D8F-A117-14E628100180}">
      <dsp:nvSpPr>
        <dsp:cNvPr id="0" name=""/>
        <dsp:cNvSpPr/>
      </dsp:nvSpPr>
      <dsp:spPr>
        <a:xfrm>
          <a:off x="2396546" y="2295898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E1931-BFC8-4F7B-AC39-639C685823BB}">
      <dsp:nvSpPr>
        <dsp:cNvPr id="0" name=""/>
        <dsp:cNvSpPr/>
      </dsp:nvSpPr>
      <dsp:spPr>
        <a:xfrm>
          <a:off x="0" y="2313970"/>
          <a:ext cx="119827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2C4D-E98F-41B3-8913-83C5360C5F48}">
      <dsp:nvSpPr>
        <dsp:cNvPr id="0" name=""/>
        <dsp:cNvSpPr/>
      </dsp:nvSpPr>
      <dsp:spPr>
        <a:xfrm>
          <a:off x="0" y="2313970"/>
          <a:ext cx="2396546" cy="11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3.Solve the problem from a each perceptive:</a:t>
          </a:r>
          <a:endParaRPr lang="en-US" sz="1800" kern="1200" dirty="0"/>
        </a:p>
      </dsp:txBody>
      <dsp:txXfrm>
        <a:off x="0" y="2313970"/>
        <a:ext cx="2396546" cy="1156632"/>
      </dsp:txXfrm>
    </dsp:sp>
    <dsp:sp modelId="{FA546A20-B879-4977-90DE-876A38ABFD68}">
      <dsp:nvSpPr>
        <dsp:cNvPr id="0" name=""/>
        <dsp:cNvSpPr/>
      </dsp:nvSpPr>
      <dsp:spPr>
        <a:xfrm>
          <a:off x="2576287" y="2324870"/>
          <a:ext cx="9406445" cy="21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Campaign point of view.</a:t>
          </a:r>
          <a:endParaRPr lang="en-US" sz="1000" kern="1200" dirty="0"/>
        </a:p>
      </dsp:txBody>
      <dsp:txXfrm>
        <a:off x="2576287" y="2324870"/>
        <a:ext cx="9406445" cy="217998"/>
      </dsp:txXfrm>
    </dsp:sp>
    <dsp:sp modelId="{FBBF71F9-039C-4D95-8914-F753DC85CDB0}">
      <dsp:nvSpPr>
        <dsp:cNvPr id="0" name=""/>
        <dsp:cNvSpPr/>
      </dsp:nvSpPr>
      <dsp:spPr>
        <a:xfrm>
          <a:off x="2396546" y="2542868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91233-591A-48F9-8B0F-13671971294C}">
      <dsp:nvSpPr>
        <dsp:cNvPr id="0" name=""/>
        <dsp:cNvSpPr/>
      </dsp:nvSpPr>
      <dsp:spPr>
        <a:xfrm>
          <a:off x="2576287" y="2553768"/>
          <a:ext cx="9406445" cy="21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Point of view.</a:t>
          </a:r>
          <a:endParaRPr lang="en-US" sz="1000" kern="1200" dirty="0"/>
        </a:p>
      </dsp:txBody>
      <dsp:txXfrm>
        <a:off x="2576287" y="2553768"/>
        <a:ext cx="9406445" cy="217998"/>
      </dsp:txXfrm>
    </dsp:sp>
    <dsp:sp modelId="{2296BB29-545C-4555-9F81-0D9D49D2E6B8}">
      <dsp:nvSpPr>
        <dsp:cNvPr id="0" name=""/>
        <dsp:cNvSpPr/>
      </dsp:nvSpPr>
      <dsp:spPr>
        <a:xfrm>
          <a:off x="2396546" y="2771766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8F16A-EDD1-418D-9EAE-0DADAD57FF05}">
      <dsp:nvSpPr>
        <dsp:cNvPr id="0" name=""/>
        <dsp:cNvSpPr/>
      </dsp:nvSpPr>
      <dsp:spPr>
        <a:xfrm>
          <a:off x="2576287" y="2782666"/>
          <a:ext cx="9406445" cy="21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Consumer point of view</a:t>
          </a:r>
          <a:endParaRPr lang="en-US" sz="1000" kern="1200" dirty="0"/>
        </a:p>
      </dsp:txBody>
      <dsp:txXfrm>
        <a:off x="2576287" y="2782666"/>
        <a:ext cx="9406445" cy="217998"/>
      </dsp:txXfrm>
    </dsp:sp>
    <dsp:sp modelId="{A74B4233-2246-4598-A33B-5AB9656BC0BC}">
      <dsp:nvSpPr>
        <dsp:cNvPr id="0" name=""/>
        <dsp:cNvSpPr/>
      </dsp:nvSpPr>
      <dsp:spPr>
        <a:xfrm>
          <a:off x="2396546" y="3000664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A124D-B761-48FD-959E-82F744677942}">
      <dsp:nvSpPr>
        <dsp:cNvPr id="0" name=""/>
        <dsp:cNvSpPr/>
      </dsp:nvSpPr>
      <dsp:spPr>
        <a:xfrm>
          <a:off x="2576287" y="3011564"/>
          <a:ext cx="9406445" cy="21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Store point of view</a:t>
          </a:r>
          <a:endParaRPr lang="en-US" sz="1000" kern="1200" dirty="0"/>
        </a:p>
      </dsp:txBody>
      <dsp:txXfrm>
        <a:off x="2576287" y="3011564"/>
        <a:ext cx="9406445" cy="217998"/>
      </dsp:txXfrm>
    </dsp:sp>
    <dsp:sp modelId="{2F28D854-75F9-4C43-9AE2-F8AC6F4E7DA3}">
      <dsp:nvSpPr>
        <dsp:cNvPr id="0" name=""/>
        <dsp:cNvSpPr/>
      </dsp:nvSpPr>
      <dsp:spPr>
        <a:xfrm>
          <a:off x="2396546" y="3229562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AF0B8-C5AA-4438-B908-146A1542535E}">
      <dsp:nvSpPr>
        <dsp:cNvPr id="0" name=""/>
        <dsp:cNvSpPr/>
      </dsp:nvSpPr>
      <dsp:spPr>
        <a:xfrm>
          <a:off x="2576287" y="3240462"/>
          <a:ext cx="9406445" cy="21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Overall sales and revenue of the whole retailer.</a:t>
          </a:r>
          <a:endParaRPr lang="en-US" sz="1000" kern="1200" dirty="0"/>
        </a:p>
      </dsp:txBody>
      <dsp:txXfrm>
        <a:off x="2576287" y="3240462"/>
        <a:ext cx="9406445" cy="217998"/>
      </dsp:txXfrm>
    </dsp:sp>
    <dsp:sp modelId="{216BE59B-D8DD-4209-92D7-614DB8B6D72E}">
      <dsp:nvSpPr>
        <dsp:cNvPr id="0" name=""/>
        <dsp:cNvSpPr/>
      </dsp:nvSpPr>
      <dsp:spPr>
        <a:xfrm>
          <a:off x="2396546" y="3458460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A2BD1-4BE7-4457-8F49-1FBDF791010A}">
      <dsp:nvSpPr>
        <dsp:cNvPr id="0" name=""/>
        <dsp:cNvSpPr/>
      </dsp:nvSpPr>
      <dsp:spPr>
        <a:xfrm>
          <a:off x="0" y="3470603"/>
          <a:ext cx="119827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2B6CA-6AEB-484D-A946-94A644743B5D}">
      <dsp:nvSpPr>
        <dsp:cNvPr id="0" name=""/>
        <dsp:cNvSpPr/>
      </dsp:nvSpPr>
      <dsp:spPr>
        <a:xfrm>
          <a:off x="0" y="3470603"/>
          <a:ext cx="2396546" cy="11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4.Feature Extraction &amp; Feature Engineering:</a:t>
          </a:r>
        </a:p>
      </dsp:txBody>
      <dsp:txXfrm>
        <a:off x="0" y="3470603"/>
        <a:ext cx="2396546" cy="1156632"/>
      </dsp:txXfrm>
    </dsp:sp>
    <dsp:sp modelId="{3F6F943E-1799-452E-8AB4-103D35BE6875}">
      <dsp:nvSpPr>
        <dsp:cNvPr id="0" name=""/>
        <dsp:cNvSpPr/>
      </dsp:nvSpPr>
      <dsp:spPr>
        <a:xfrm>
          <a:off x="2576287" y="3484199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Find independent features.</a:t>
          </a:r>
        </a:p>
      </dsp:txBody>
      <dsp:txXfrm>
        <a:off x="2576287" y="3484199"/>
        <a:ext cx="9406445" cy="271932"/>
      </dsp:txXfrm>
    </dsp:sp>
    <dsp:sp modelId="{8AA03015-EEA2-4F5B-A294-48DE9E069D63}">
      <dsp:nvSpPr>
        <dsp:cNvPr id="0" name=""/>
        <dsp:cNvSpPr/>
      </dsp:nvSpPr>
      <dsp:spPr>
        <a:xfrm>
          <a:off x="2396546" y="3756132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BFAF3-F3B9-4144-A68A-D28DBC4360E0}">
      <dsp:nvSpPr>
        <dsp:cNvPr id="0" name=""/>
        <dsp:cNvSpPr/>
      </dsp:nvSpPr>
      <dsp:spPr>
        <a:xfrm>
          <a:off x="2576287" y="3769729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the most important features that gives out the maximum information.</a:t>
          </a:r>
        </a:p>
      </dsp:txBody>
      <dsp:txXfrm>
        <a:off x="2576287" y="3769729"/>
        <a:ext cx="9406445" cy="271932"/>
      </dsp:txXfrm>
    </dsp:sp>
    <dsp:sp modelId="{EC04F464-1868-4CF9-90BA-06D288EDD26C}">
      <dsp:nvSpPr>
        <dsp:cNvPr id="0" name=""/>
        <dsp:cNvSpPr/>
      </dsp:nvSpPr>
      <dsp:spPr>
        <a:xfrm>
          <a:off x="2396546" y="4041662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C9CB6-29CF-40F8-BFBB-776B03B7BB59}">
      <dsp:nvSpPr>
        <dsp:cNvPr id="0" name=""/>
        <dsp:cNvSpPr/>
      </dsp:nvSpPr>
      <dsp:spPr>
        <a:xfrm>
          <a:off x="2576287" y="4055258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Enhance the features by Hypothesis testing.</a:t>
          </a:r>
        </a:p>
      </dsp:txBody>
      <dsp:txXfrm>
        <a:off x="2576287" y="4055258"/>
        <a:ext cx="9406445" cy="271932"/>
      </dsp:txXfrm>
    </dsp:sp>
    <dsp:sp modelId="{68FB1BB2-EC3D-4AE5-928B-9D72A406A949}">
      <dsp:nvSpPr>
        <dsp:cNvPr id="0" name=""/>
        <dsp:cNvSpPr/>
      </dsp:nvSpPr>
      <dsp:spPr>
        <a:xfrm>
          <a:off x="2396546" y="4327191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80A11-4DEB-4E7E-A754-9DB2D8FB7426}">
      <dsp:nvSpPr>
        <dsp:cNvPr id="0" name=""/>
        <dsp:cNvSpPr/>
      </dsp:nvSpPr>
      <dsp:spPr>
        <a:xfrm>
          <a:off x="2576287" y="4340788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Variables reduction.</a:t>
          </a:r>
        </a:p>
      </dsp:txBody>
      <dsp:txXfrm>
        <a:off x="2576287" y="4340788"/>
        <a:ext cx="9406445" cy="271932"/>
      </dsp:txXfrm>
    </dsp:sp>
    <dsp:sp modelId="{91B8320C-B272-45BC-95EC-50FC28065E61}">
      <dsp:nvSpPr>
        <dsp:cNvPr id="0" name=""/>
        <dsp:cNvSpPr/>
      </dsp:nvSpPr>
      <dsp:spPr>
        <a:xfrm>
          <a:off x="2396546" y="4612721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DB149-904F-47A3-87E8-640454720ECB}">
      <dsp:nvSpPr>
        <dsp:cNvPr id="0" name=""/>
        <dsp:cNvSpPr/>
      </dsp:nvSpPr>
      <dsp:spPr>
        <a:xfrm>
          <a:off x="0" y="4627235"/>
          <a:ext cx="119827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1C445-38AB-4128-A964-AA04F9E22B5A}">
      <dsp:nvSpPr>
        <dsp:cNvPr id="0" name=""/>
        <dsp:cNvSpPr/>
      </dsp:nvSpPr>
      <dsp:spPr>
        <a:xfrm>
          <a:off x="0" y="4627235"/>
          <a:ext cx="2396546" cy="11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5.Model training and testing:</a:t>
          </a:r>
        </a:p>
      </dsp:txBody>
      <dsp:txXfrm>
        <a:off x="0" y="4627235"/>
        <a:ext cx="2396546" cy="1156632"/>
      </dsp:txXfrm>
    </dsp:sp>
    <dsp:sp modelId="{3785BE23-3D9F-4738-B2C9-AFCDDB412432}">
      <dsp:nvSpPr>
        <dsp:cNvPr id="0" name=""/>
        <dsp:cNvSpPr/>
      </dsp:nvSpPr>
      <dsp:spPr>
        <a:xfrm>
          <a:off x="2576287" y="4640832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Split the train and test data.</a:t>
          </a:r>
        </a:p>
      </dsp:txBody>
      <dsp:txXfrm>
        <a:off x="2576287" y="4640832"/>
        <a:ext cx="9406445" cy="271932"/>
      </dsp:txXfrm>
    </dsp:sp>
    <dsp:sp modelId="{31DE576D-A561-45DB-8936-4305D631A1EF}">
      <dsp:nvSpPr>
        <dsp:cNvPr id="0" name=""/>
        <dsp:cNvSpPr/>
      </dsp:nvSpPr>
      <dsp:spPr>
        <a:xfrm>
          <a:off x="2396546" y="4912765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3D18B-AE21-454A-8326-312D259BA0B8}">
      <dsp:nvSpPr>
        <dsp:cNvPr id="0" name=""/>
        <dsp:cNvSpPr/>
      </dsp:nvSpPr>
      <dsp:spPr>
        <a:xfrm>
          <a:off x="2576287" y="4926361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Perform cross validation.</a:t>
          </a:r>
        </a:p>
      </dsp:txBody>
      <dsp:txXfrm>
        <a:off x="2576287" y="4926361"/>
        <a:ext cx="9406445" cy="271932"/>
      </dsp:txXfrm>
    </dsp:sp>
    <dsp:sp modelId="{A5CD90AB-D845-4489-87E4-D270EDEF0B1A}">
      <dsp:nvSpPr>
        <dsp:cNvPr id="0" name=""/>
        <dsp:cNvSpPr/>
      </dsp:nvSpPr>
      <dsp:spPr>
        <a:xfrm>
          <a:off x="2396546" y="5198294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5A03F-918A-4E62-AA8C-D2DC871313F4}">
      <dsp:nvSpPr>
        <dsp:cNvPr id="0" name=""/>
        <dsp:cNvSpPr/>
      </dsp:nvSpPr>
      <dsp:spPr>
        <a:xfrm>
          <a:off x="2576287" y="5211891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Find the performance metrics for this model.</a:t>
          </a:r>
        </a:p>
      </dsp:txBody>
      <dsp:txXfrm>
        <a:off x="2576287" y="5211891"/>
        <a:ext cx="9406445" cy="271932"/>
      </dsp:txXfrm>
    </dsp:sp>
    <dsp:sp modelId="{93D9E12E-EFD1-40BA-ADF7-E1805D5B6E5A}">
      <dsp:nvSpPr>
        <dsp:cNvPr id="0" name=""/>
        <dsp:cNvSpPr/>
      </dsp:nvSpPr>
      <dsp:spPr>
        <a:xfrm>
          <a:off x="2396546" y="5483824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375EF-C60C-441A-A3F6-82BCD732829E}">
      <dsp:nvSpPr>
        <dsp:cNvPr id="0" name=""/>
        <dsp:cNvSpPr/>
      </dsp:nvSpPr>
      <dsp:spPr>
        <a:xfrm>
          <a:off x="2576287" y="5497420"/>
          <a:ext cx="9406445" cy="27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 the model.</a:t>
          </a:r>
        </a:p>
      </dsp:txBody>
      <dsp:txXfrm>
        <a:off x="2576287" y="5497420"/>
        <a:ext cx="9406445" cy="271932"/>
      </dsp:txXfrm>
    </dsp:sp>
    <dsp:sp modelId="{55E8480E-6A9E-4AAE-9A74-71026CB2F71F}">
      <dsp:nvSpPr>
        <dsp:cNvPr id="0" name=""/>
        <dsp:cNvSpPr/>
      </dsp:nvSpPr>
      <dsp:spPr>
        <a:xfrm>
          <a:off x="2396546" y="5769353"/>
          <a:ext cx="9586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EDC64-A8B5-400C-9A88-FA5BCA52E4E6}">
      <dsp:nvSpPr>
        <dsp:cNvPr id="0" name=""/>
        <dsp:cNvSpPr/>
      </dsp:nvSpPr>
      <dsp:spPr>
        <a:xfrm>
          <a:off x="2975292" y="2950868"/>
          <a:ext cx="2177414" cy="2177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GROCERY DEPT: Mostly food items</a:t>
          </a:r>
          <a:endParaRPr lang="en-US" sz="2300" kern="1200" dirty="0"/>
        </a:p>
      </dsp:txBody>
      <dsp:txXfrm>
        <a:off x="3294167" y="3269743"/>
        <a:ext cx="1539664" cy="1539664"/>
      </dsp:txXfrm>
    </dsp:sp>
    <dsp:sp modelId="{5DAE16F9-41D7-4DAE-A2C2-80AD7048B178}">
      <dsp:nvSpPr>
        <dsp:cNvPr id="0" name=""/>
        <dsp:cNvSpPr/>
      </dsp:nvSpPr>
      <dsp:spPr>
        <a:xfrm rot="10800000">
          <a:off x="762916" y="3729294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05558-49C4-4FA5-8FD6-EDEE8EBE446D}">
      <dsp:nvSpPr>
        <dsp:cNvPr id="0" name=""/>
        <dsp:cNvSpPr/>
      </dsp:nvSpPr>
      <dsp:spPr>
        <a:xfrm>
          <a:off x="821" y="3429900"/>
          <a:ext cx="1524190" cy="121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CAMPAIGN-1 AND TYPE B</a:t>
          </a:r>
          <a:endParaRPr lang="en-US" sz="900" kern="1200" dirty="0"/>
        </a:p>
      </dsp:txBody>
      <dsp:txXfrm>
        <a:off x="36535" y="3465614"/>
        <a:ext cx="1452762" cy="1147924"/>
      </dsp:txXfrm>
    </dsp:sp>
    <dsp:sp modelId="{8D5778E7-22CB-469E-834B-27D7ABE9C5D0}">
      <dsp:nvSpPr>
        <dsp:cNvPr id="0" name=""/>
        <dsp:cNvSpPr/>
      </dsp:nvSpPr>
      <dsp:spPr>
        <a:xfrm rot="12960000">
          <a:off x="1193723" y="2403406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D458A-E60C-4D44-A5E2-EABE036D1851}">
      <dsp:nvSpPr>
        <dsp:cNvPr id="0" name=""/>
        <dsp:cNvSpPr/>
      </dsp:nvSpPr>
      <dsp:spPr>
        <a:xfrm>
          <a:off x="631271" y="1489571"/>
          <a:ext cx="1524190" cy="121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CAMPAIGN 2,4,5,12,23,25,26,28,29,30</a:t>
          </a:r>
          <a:endParaRPr lang="en-US" sz="900" kern="1200" dirty="0"/>
        </a:p>
      </dsp:txBody>
      <dsp:txXfrm>
        <a:off x="666985" y="1525285"/>
        <a:ext cx="1452762" cy="1147924"/>
      </dsp:txXfrm>
    </dsp:sp>
    <dsp:sp modelId="{C76809F7-E486-40ED-AE61-BFD0D16C7E81}">
      <dsp:nvSpPr>
        <dsp:cNvPr id="0" name=""/>
        <dsp:cNvSpPr/>
      </dsp:nvSpPr>
      <dsp:spPr>
        <a:xfrm rot="15120000">
          <a:off x="2321591" y="1583962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607C-9409-4A71-902C-BB70E72B55D9}">
      <dsp:nvSpPr>
        <dsp:cNvPr id="0" name=""/>
        <dsp:cNvSpPr/>
      </dsp:nvSpPr>
      <dsp:spPr>
        <a:xfrm>
          <a:off x="2281813" y="290383"/>
          <a:ext cx="1524190" cy="121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CAMPAIGN 6, with only one product(Yogurt).</a:t>
          </a:r>
          <a:endParaRPr lang="en-US" sz="900" kern="1200" dirty="0"/>
        </a:p>
      </dsp:txBody>
      <dsp:txXfrm>
        <a:off x="2317527" y="326097"/>
        <a:ext cx="1452762" cy="1147924"/>
      </dsp:txXfrm>
    </dsp:sp>
    <dsp:sp modelId="{9BABEF71-ED05-4BB6-99EC-2C5C9A821C80}">
      <dsp:nvSpPr>
        <dsp:cNvPr id="0" name=""/>
        <dsp:cNvSpPr/>
      </dsp:nvSpPr>
      <dsp:spPr>
        <a:xfrm rot="17280000">
          <a:off x="3715713" y="1583962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8D2FA-9FAD-448C-AE84-8BE742CF96AD}">
      <dsp:nvSpPr>
        <dsp:cNvPr id="0" name=""/>
        <dsp:cNvSpPr/>
      </dsp:nvSpPr>
      <dsp:spPr>
        <a:xfrm>
          <a:off x="4321995" y="290383"/>
          <a:ext cx="1524190" cy="121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CAMPAIGN 15 with only CAT Food.</a:t>
          </a:r>
          <a:endParaRPr lang="en-US" sz="900" kern="1200" dirty="0"/>
        </a:p>
      </dsp:txBody>
      <dsp:txXfrm>
        <a:off x="4357709" y="326097"/>
        <a:ext cx="1452762" cy="1147924"/>
      </dsp:txXfrm>
    </dsp:sp>
    <dsp:sp modelId="{3B369F8D-F5F6-40DC-99DE-F533A7AAB8CD}">
      <dsp:nvSpPr>
        <dsp:cNvPr id="0" name=""/>
        <dsp:cNvSpPr/>
      </dsp:nvSpPr>
      <dsp:spPr>
        <a:xfrm rot="19440000">
          <a:off x="4843580" y="2403406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43A7D-69E6-46AB-B396-66E6CBB2D9DD}">
      <dsp:nvSpPr>
        <dsp:cNvPr id="0" name=""/>
        <dsp:cNvSpPr/>
      </dsp:nvSpPr>
      <dsp:spPr>
        <a:xfrm>
          <a:off x="5972537" y="1489571"/>
          <a:ext cx="1524190" cy="121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CAMPAIGN 17 with mostly frozen food.</a:t>
          </a:r>
          <a:endParaRPr lang="en-US" sz="900" kern="1200" dirty="0"/>
        </a:p>
      </dsp:txBody>
      <dsp:txXfrm>
        <a:off x="6008251" y="1525285"/>
        <a:ext cx="1452762" cy="1147924"/>
      </dsp:txXfrm>
    </dsp:sp>
    <dsp:sp modelId="{23E0363A-333A-441D-B37F-38B81750A1BD}">
      <dsp:nvSpPr>
        <dsp:cNvPr id="0" name=""/>
        <dsp:cNvSpPr/>
      </dsp:nvSpPr>
      <dsp:spPr>
        <a:xfrm>
          <a:off x="5274388" y="3729294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9C78D-5419-4A59-B1BA-B899E37CF629}">
      <dsp:nvSpPr>
        <dsp:cNvPr id="0" name=""/>
        <dsp:cNvSpPr/>
      </dsp:nvSpPr>
      <dsp:spPr>
        <a:xfrm>
          <a:off x="6602988" y="3429900"/>
          <a:ext cx="1524190" cy="121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CAMPAIGN 24 Pet Supplies.</a:t>
          </a:r>
          <a:endParaRPr lang="en-US" sz="900" kern="1200" dirty="0"/>
        </a:p>
      </dsp:txBody>
      <dsp:txXfrm>
        <a:off x="6638702" y="3465614"/>
        <a:ext cx="1452762" cy="114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15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D1B16-D746-409F-BCB6-458019F2B3AB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3E08-4BAC-429B-9D05-3416EE540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0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nnhumby.com/careers/engineering/sourcefi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Dunnhumby</a:t>
            </a:r>
            <a:r>
              <a:rPr lang="en-US" dirty="0" smtClean="0"/>
              <a:t> – Complete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the Effects of Coupons and Promotion in the Grocery Retail Sector </a:t>
            </a:r>
          </a:p>
        </p:txBody>
      </p:sp>
    </p:spTree>
    <p:extLst>
      <p:ext uri="{BB962C8B-B14F-4D97-AF65-F5344CB8AC3E}">
        <p14:creationId xmlns:p14="http://schemas.microsoft.com/office/powerpoint/2010/main" val="42658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03879"/>
          </a:xfrm>
        </p:spPr>
        <p:txBody>
          <a:bodyPr/>
          <a:lstStyle/>
          <a:p>
            <a:r>
              <a:rPr lang="en-US" sz="2400" dirty="0"/>
              <a:t>Most of the consumers don't have kids. We can see from the pie chart below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60" y="2358367"/>
            <a:ext cx="5473424" cy="3654177"/>
          </a:xfrm>
        </p:spPr>
      </p:pic>
    </p:spTree>
    <p:extLst>
      <p:ext uri="{BB962C8B-B14F-4D97-AF65-F5344CB8AC3E}">
        <p14:creationId xmlns:p14="http://schemas.microsoft.com/office/powerpoint/2010/main" val="32963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Campaign no 15 was run for 160 days, whereas the other campaigns ranges close to each other.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12" y="2441033"/>
            <a:ext cx="5977720" cy="3391673"/>
          </a:xfrm>
        </p:spPr>
      </p:pic>
    </p:spTree>
    <p:extLst>
      <p:ext uri="{BB962C8B-B14F-4D97-AF65-F5344CB8AC3E}">
        <p14:creationId xmlns:p14="http://schemas.microsoft.com/office/powerpoint/2010/main" val="17444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Among 2500 households only 1584 households were targeted.</a:t>
            </a:r>
            <a:br>
              <a:rPr lang="en-US" sz="2400" dirty="0" smtClean="0"/>
            </a:br>
            <a:r>
              <a:rPr lang="en-US" sz="2400" dirty="0"/>
              <a:t>By the end of this 2 year marketing campaign only 434 households </a:t>
            </a:r>
            <a:r>
              <a:rPr lang="en-US" sz="2400" dirty="0" smtClean="0"/>
              <a:t>redeemed the coupons.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AutoShape 2" descr="data:image/png;base64,iVBORw0KGgoAAAANSUhEUgAAAV0AAADrCAYAAADKbEVrAAAABHNCSVQICAgIfAhkiAAAAAlwSFlz%0AAAALEgAACxIB0t1+/AAAADh0RVh0U29mdHdhcmUAbWF0cGxvdGxpYiB2ZXJzaW9uMy4xLjMsIGh0%0AdHA6Ly9tYXRwbG90bGliLm9yZy+AADFEAAAgAElEQVR4nO3dd3hb5dnH8e+tYcnyynLsbEOiOAlR%0A4rAc9qZQ2pRSWtrSktK9GS1t3k5DoS8tHbSs7taUUkrfQjGkBcooEAIhQEhMhgmQbTtxPOSt+bx/%0AnGPihCQkHjqydH+uS5dtSUe6lcg/P7rPc54jxhiUUkqlhsvpApRSKpto6CqlVApp6CqlVApp6Cql%0AVApp6CqlVApp6CqlVApp6CqlVApp6CqlVApp6CqlVApp6CqlVApp6CqlVApp6CqlVApp6CqlVApp%0A6CqlVApp6CqlVAp5nC5AKYCyJUvzgLHAOPtrAeC2Lzs333jBkw6Wp9SQ0dBVKVG2ZOl4YBZQ3u8y%0ABStgxwK5B9n8EUBDV2UEDV015MqWLJ0OnGRf5mMF7ChHi1IqTWjoqkEpW7LUDRwNnAycZIw5SURK%0AHS5LqbSloasOW9mSpQHgXcCFxpj3iMiYvttExLnClBoBRkzoiogBfmaM+Zr989eBfGNM1UG2uRB4%0AzRizbp/rvw180P4xBNTa3//BGPPLoa693/NeDdxujOkVERfwDWPMjYf5GJ8G5hpjrhyWIg+gbMnS%0AccB7jTEXAueKiN+uJ5VlKDXijZjQBSLARSLyv8aY3Ye4zYXAQ8BeoWuMuQG4AUBEOo0xFYdTiIh4%0AjDHxw9nGdjXwB6AXa7reEuCwQjeV7NbBBcaYzwLniYhbQ1apwRlJoRsHfgNcBXy7/w0iUoYVZuOA%0AJuByYDKwCDhNRL4DfMAY88Y7PYmIvA/4FpBjP9bHjDG7ROR6YCowHdgkIp8D7gRmY4V6GfBpY8wr%0AInI+8D3AB2wEPgl8FhgPPCMiO4FXgAIReQVYY4y5TEQWA1+yn3s58GVjTNIe3X4DaAPWAJ2H9093%0AeMqWLJ1mjPk0JvkZcblLNGiVGjojKXQBbgPWiMiP97n+FqDaGFMtIp8EfmmMuVBEaoCHjDH/dxjP%0A8TRQY4wxIvJ54GvAN+3bZgGn2u2BJUCjMeYDIjIfeBlARMZjjWDPMsZ0262MK4wxPxSRrwGnGGPa%0ARMSDFdIV9nZzgfcDJxpj4iLyG+DDIvI08F2snVUddn3PH84/2qEoW7JUgPeaZPyriPsMEXEh7qF+%0AmiEVqg7dgDWfNwFEsf4otQCt/b42A/W1i2ujTtWpVH8jKnSNMe0icifwVaCn300nABfZ3/8Z2DeU%0AD8dU4F57D7wPeK3fbQ8YY3rt708GfmTXtVpE1trXnwjMAZbbI8QcYNkhPO/ZwHHAi/Z2ucA2rDB5%0A3BjTDCAi99o1DomyJUtdJpm4BJO8VtzeoLjS/y1RuKBwPOCa+tWpnxTXIc2USIaqQ9uAN4DX7a9v%0AYH1CqatdXJscvmoHxn7/3Yz1nmgDdgJXGmNeO+iGI5Td5stPgzr+xOEP1A5L+v+Gvd3NWKPKPw7T%0A498G/NAY8y8RORtr1Nqn6xC2F+BhY8zHD/N5BWtH3nf3ulLk4sN8nENStmSpx8RjHwdTJZ6cqdaB%0AX+mvcEFhGdbI3ySjyUK3/5DqdgHT7MuZ+9zWEaoOvQSstC8v1C6u3TJ0FR8+sf7q3o/16e3D9nXz%0AgRL2HgSkNRFxG2MSTteRbkbc2gvGmBbgXuBT/a5eDnzY/v5S4Bn7+w6sj5+HowjYYb/xFx/kfs8C%0AHwIQkRDW6LavltNE5Ej7tjwRCe5bT9+OOLvNAPAY8CERGWdfP1ZEpmK1Es4UkTEikgMMKoTLliz1%0ATPv6/Z838dgW8Xj/YAXuiOIFDLBdRIbiF7oAOB24But9tTlUHWoIVYfuDFWHLg1Vh8YNwXMcrjOA%0AmDHmV31XGGNWG2OeEctNIvKqiNSKyCUAInK6iDzUd38RuVVEPmF/v1lEfmzf/wURmWFfXyYiT4jI%0AGhF53H6/ISJ/EpFfishyEXmz7w+/iEwQkadF5BX7+U/Zt3D7uX4kIi8DHxSR6SLysIi8JCLPiMgs%0A+35HiMhzdk3X7/MY14jISruua/td/zG7/ldE5NciVv9LRDrtf5O1IvKYiBwvIv+1a19k38dt36fv%0AcT9nXy/2v1WdiDyGtd9lWI240LX9FGunWZ+vAJeLyBrg48AV9vX3ANeIyCoRmX6Ij12FNcpYifWR%0A7kBuASaJyDrg+1gfVcPGmJ1YfxD+JiKrsUJ4pr3Nb4DH7P9cgN9j9ajvNMbUAtfat68BHgVKjDHb%0AgeuxwvcZ9pmJcTimXvm3dydjkdfFk3OHeLwTB/o4WaAU6310F7AzVB1aGaoOXR+qDp0Uqg6lYq/i%0AXOClA9x2EVCBdaTf2cBNIjLhEB4zbIwJAbdifVqEPftC5gF/AfpPl5yA1UJ7D3tm2HwUeMTeDzEf%0Aa2fw/jQbY442xtyD9Z7/ijHmGODrwO32fX4B3GHX1NC3oYicCwSB4+3XeYyInCois4FLsA7AqcDq%0A419qb5YHPGGMOQprYHM9cA7WPpLr7Pt8yv43OA6rZfMZETnCvk851qDpMqz24LAaMe2F/v0eO9gC%0A/X7ewts/NmKMeZY9I9B3fFz7538A/9jP/b6zz1W9wEftnWpBrJDcZt/3P8B/9vMYPwd+3u/nr2Ht%0AqOv7+W7g7v1s9zvgdwd7HQcz5cp7ZmDMH9y5hW8bmah35AKOtS/fBraFqkP3AH+pXVy72oF6Tgb+%0Aan9s3ykiT2GFSPs7bPfXfl/73oMH2xfyT2NMElgnIiX2dSuBP4iI1779QKH7NwARyccKsb/Lnhkw%0APvvrScAH+j33j+zvz7Uvq+yf87FCeB5wDLCy3z6PXfZ9osDD9ve1QMQYExORWqxZRX2PO69fu67I%0AftxT2fPvWS8iTxzgNQ2ZERO6aSgfeNxuDwjwuQHO3R02U6/8W8Ak4j9x5RZ8Rlxu/b8eGlOwWhHX%0AhKpDa7H+SN5du7h28xA+x1oOv40UZ+9Prv59bjcH+P5AIv2+FwBjzNMicipwAfAnEfmZMebO/Wzb%0At+/DBbQdZB78/uoQ4H+NMb/e60qRr2CNyv9nP9vEjDF9j5Xsq92ebtn3vhesEfcj+zzuuw9Q27AZ%0Aqe0Fxxlj2owxxxhj5htj5hljHnW6pv4mf6n6Utze7e68UV/QwB02R2EdZPNmqDr0UKg6dM4QPe4T%0AgE9EPtt3hYjMs3uozwCX2D3KYqyR2gvAFmCOiPhEZBRw1j6PeUm/r8/Z3x9oX8h+icg0YKcx5rdY%0An7yOPtj9jTHtWHPaP2hvL2LtEARrn0j/5+7zCPBJe5SMiEwSaxrm48DF9vfY+zimHez59/EI8AV7%0AlI6IzBSRPKwpmH3/nhOw+unDSn8ZM8yExTePd+eP+aunYNzb2i1q2AjW6O+CUHVoPVZv9M7axbXd%0AA3kwe474+4GbReSbWK2szcCVWNMPTwBWY40Uv2GMaYS3phO+Cmxiz8fzPqPtfQUR4CP2dV8B/igi%0A17DnoKKDOR1rH0kM6wCdyw7h5VwK3CHWAUperP0sq7H2u9xtv74H+r32R+3+7XN2G6ET6wCldfZj%0APCrWIfQxrAOJDnWmye+wWg0vi/XATVhHrN6P1ZpcB2xlzx+kYSN7RuVqpJt4+S8v84yedKsrx3+4%0AMzbS3SObb7zgPIDCBYVBrINVtk/5wpSrXT5Xur7WVqydSD+tXVzb5GQhIrIZOPYwDp9Xw0hHuhmg%0A+H3fKMgpDd7tHX/ke0QP2U0Xo7H+OHwpVB36JXBT7eLaNodrUmlAe7ojXMklPzjZX7Zgo3f0RA3c%0A9JSPtZbHplB16Duh6lDKj7oyxpTpKDd9aOiOUIFgpavkkh8s8U8JPe7OLSx55y2Uw0YBP8AK3ytC%0A1SH9lJmlNHRHoECwMlBYefF9/rIFPxSPN8fpetRhGYd1cMLqUHVId3ZmIQ3dEWbUyZdOG336J1/w%0AT57zPtF+wkg2B3g8VB26J1Qd0tMbZREN3RFk7PlfPbNgwfkvesdOPsrpWtSQuQTYEKoOfT5Fhxgr%0Ah2nojgCBYKWMPf8rn8mbfepD7rzRTizAooZXEXAH8GioOjTJ6WLU8NLQTXOBYKXXf8Qx1+bNOeNW%0AV05urtP1qGF1NrAmVB0aluU8VXrQ0E1jgWClP3f6cT8tmH/uEpfXpzvMssMY4O+h6tCfQtWhdD3w%0AQw2Chm6aCgQrA4GZJ96WHzrni+L2ep2uR6XcYqwZDsc7XYgaWhq6aSgQrCzIm33a7/OOOuMT4vaM%0AjFM6qOFwBPB0qDp0KGscqBFCQzfNBIKVowLBE34bmH3KJeJy6/+P8gHVoerQz0PVIf0DnAH0lzqN%0ABIKVY/xTQ7fmzT3zAyIunT6k+rsSeDhUHRrjdCFqcDR000QgWJmfUzLjfwsWXHCxrn+rDuBs4IVQ%0AdWiW04WogdPQTQOBYKXfM2bSdwqPf/+l4snxvfMWKotNB5aFqkPHOl2IGhgNXYcFgpUed8G4K4sW%0AfujzrpzcPKfrUSPCWOCJUHXodKcLUYdPQ9dBgWClSzy+xUUnfOhqd25BkdP1qBGlAPh3qDq0yOlC%0A1OHR0HVIIFgpwPsLj3vfNZ6CccVO16NGJD/wj1B16ONOF6IOnYauc44LlJ90lW/irHKnC1Ejmgdr%0AStnHnC5EHRoNXQcEgpWTvcVHfDNvzumVTteiMoIAf9RWw8igoZtigWBlniu34OtFx190lk4NU0PI%0AA9wbqg4N+ynE1eBo6KZQIFjpArm8aOGH3u/y5+mOMzXUfECNrteQ3jR0U+tdeUedcal3zKSpThei%0AMlY+1qyGOU4XovZPQzdFAsHKck9RyacCwYVHO12LynhjgAf1kOH0pKGbAoFgZQD4bOHxFx0vbo+u%0Ai6tS4UisdXl1v0Ga0dBNjYvyjjpzoaeweIrThaiscibwM6eLUHvTv4LDLBCsnOUuHH9hILjQ8WPl%0Ad//rZnreWIk7UMTET90OQHTXmzQ/chsm2ounaDzj3nsNLl9gr+1MPErj3d/ExGOQTBIoP4lRp1wK%0AQNODNxFr2kLu9OMYfdpiANqW30POuGkEZp6Q2heo9ucroerQ6trFtb93uhBl0ZHuMAoEK3OBzxQd%0Af9Fx6dBWyA+dzfgPXrvXdc3/voXRp32CiZ+6jcDME2hf8Y+3b+j2UvLhHzLxk7cy4fJf0rPpJSI7%0ANhDdtQmXx8fET95KtGEjyUgX8c4WovV1Grjp5fZQdehEp4tQFg3d4fX+3ODCBZ6i8WkxW8E/ZS7u%0A3L1PuxVr2YFvylzr9rIFdL+2/G3biQiuHOucmCYZh2QCRBCXh2Q8gjFJ63pxEX7mLopOvnT4X4w6%0AHDnA3aHqkE5TTAMausMkEKwM4vael1d+coXTtRxMzrip9Gx8HoDuDcuId+ze7/1MMkH9H7/C9ls+%0Ahr+sAt/EcrzjpuDOLaLhT1cQmHE88dYGjDH4Smek8iWoQzMNuM3pIpT2dIdFIFjpBj5eMO+cI1y+%0AwGin6zmYse++gpbHfkN4+T3kzqhEXPt/S4jLzcTLbyHZ28mu+28g2rSZnOIyxpz92bfus+v/rmXM%0Au75MePnfiO7ahL+sgoKK81L1UtQ7uzRUHfpX7eLau50uJJvpSHd4HOvKLZzpnzb/OKcLeSfesVMo%0AueQHTPjEL8ibcxqe0aUHvb/Ln49/6jx63nx5r+u7Nz5PTukMTKyXWFsDxRcuobvuWZKx3uEsXx2+%0A20PVoWlOF5HNdKQ7xALBSj/w0YKj3zNT3N60PwtEoqsNd94ojEkSXn4PBRXnv/0+3WHE5cblzycZ%0Ai9C7eRWFlRe/dbtJxGl/8QHGX/x94q31WOuvACYJiTik4Qnkt/9+Ox2vdOAp9BC8IQjA1tu3Em2I%0AApDoTuAOuJnxg/23SkzS8EbVG3hHe5l2lZVh2361jd7tvRRUFFB6sfXHa1fNLvyT/BQeU5iCV3VI%0AioA/h6pDp9curk06XUw20tAdemd5x06eklNy5HynC9lXU82PiWytJdHTzvbbFlN08qWYWA8dLy8F%0AIDDzRPJC5wAQ72im+eFfUvLBa0l0trB76c+tEDVJArNOITBjz+H9HS8vJX/uWbi8frzFR2DiEep/%0A/yVypx+Ly5/vyGt9J6NPHs3Ys8ay/bfb37pu6hf37O9s+GsD7sCBT77b/Ggzvok+kj1WbvVu68WV%0A4yJ4fZBNN20i0Z0gGU3S80YP4xeNH74XMjCnAF8EbnW6kGykoTuEAsHKMcD78uedO0vElXatm+JF%0A39jv9YXHvu9t13kKxlJiTy/LGX8EEy//5QEft/C4PduLyAGfJ53klecRbYru9zZjDOGVYY74xhH7%0AvT3WEqNjdQfF7y2m+ZFm60o3JKNJTNJg4gZcsOu+XYx/f9oFbp/rQ9Wh/6tdXNvodCHZJu2CYYR7%0Ar2fUhELP6El6ttYRrPu1bjyFHnyl++8ONdzdQOklpW91UQD8E/14Cjy88f03KKwoJLozijGG3LLc%0AFFV92IqAnzpdRDbS0B0igWBlMXBafuis6SIi77iBSlvh58OMqhy139vaX2nHU+jZb5hOuHQCM34w%0Ag3Hnj2PXfbsouaiEXTW72HrbVlr+2zLcZQ/ER0PVoTOdLiLbaOgOnTNdeaNyvOOmpfW8XHVwJmEI%0AvxSmqHL/xxF0b+ymfVU7dV+rY/sd2+lc38m2X2/b6z7tL7fjL/OTjCSJNkWZ+qWptL/YTjKSlvut%0Abg9Vhxw/WjKbaE93CASClYXA2fmhc8r0bBAjW+faTnwTfHjH7H/KRekHSyn9oDUzoXN9J80PNzPl%0Ac3vWMTJxQ/OjzUy7ahqRnZE91/f1etNvPks5cDVwo9OFZAsd6Q6NUyUn4POVzjjG6ULUodl2xzbe%0AvP5NIo0RNly1gZanrI//4RVvby3EWmNs/tnmQ3rc5sebGXXSKFw+F/4pfkzUsPE7G8kty8Wdd+DZ%0AEA5bomvvpo6OygbJXtTm3flHnTFR3F6/0/WoQzPlC/tfZXPyZya/7TrvaC9lV5e97fr82fnkz957%0ASty4d41763sROeDzpJki4H+Aa5wuJBvoSHfwFgK5vomztJerRiZjek/p7qmgqmii06VkAx3pDoK9%0AxsJ7/VPn+Vz+vLFO16PU4TBJkzyysXv3bbFWmZJMng18E7jC6boynY50B2cmMNp/xNGznS5EqUNl%0AjDGTdnVvr36jPloTaR4/JZkstm/6LFVFB198Qw2ahu7gnA70drz4wKM9b77070RPux7do9KWMYZx%0Azb31t7/e0PNw1+7Jx3gS++6D8APpfzjhCKfthQGyF7apBDoSXa09HauWvsAqXsiZMLMk98hjKrzj%0ApoVcnpw8p+tUCqCwNdLwnd0tBed7YhPf4bf+c1QV3UhVeFeKSss6GroDFwHuAN4FHAEkgaZow2s7%0Aow2vPYLL/Z/AjMqgb8rcCk/R+JnpuBaDynyBcHTn13e1+D/oiU44xN/2ANa83SXDWlgW09AdoO6N%0AKwywAlgRCFaWAscDZwMlQIRkoqn7teV13a8tr3PnjwkEZp4YyimdUeHOLdSemRp2OZ2xpq80tno+%0A4e4tGcBv+eVUFX2HqnB8GErLehq6Q6B744pGoCYQrFyKtXPtFKwQdgPhRGdLW8fLD60AVuRMKC/J%0APfKYipxxU+eJJydwkIdV6rB5uuMtlze0mq+6eooZ+LEY44HzgIeGrDD1Fg3dIdS9cUUCWA+sDwQr%0A7wbmAecAZbzVfqjbGW2oewS35z+BGQtn+ibPqfAUjQ9q+0ENhqs3Eb6kvi16DZ3FXteQrLe0GA3d%0AYaGhO0y6N67oBJYHgpXPAX3th7Poaz8k4k3ddcs2dNct2+DOHxsIzDxhXk5psMKdW1DiZN1qZJFI%0AovO9DeHO7yY6Svwukb3Wmxyc91JVNJqqcOtQPaCyaOgOl6qiCcDu7o3hGNAAPLBP++E43mo/NLd1%0AvPzQ88DzvomzSv1HHlORM3ZKSNsP6oBiye6z69vD18bDpYUuyWdoRrf9+YAPY+0sVkNIQ3f4/Ao4%0Akaqiu4E/URVe1b1xRRxYB6wLBCv/AszH2vlWBiSA3ZH6DY2R+g0P4/Y8arUfjqrwFBVr+0EBYOLJ%0AyEkNHbtviIQnjHMTGIaw7W8xGrpDTowxTteQURaVey+dWiS5t5zvv01E+q9TuhqoBu6iKtzUd2Ug%0AWCnABPa0H/KBXmA3VhDjLhibF5h54ryckhkV7tyCtD3/yzB6ZPONF5wHULigMIh1uOr2KV+YcrXL%0A5ypwtrTUMAkTW9DYuevGnraSSW6TysHSLKrCdSl8voynI90htKjcOw44+9Rpnun7BC5Yo9qfAT+i%0AquhfwJ+ApXb7oR74ZyBY+RBW++FUrPaDC2hLdDSHO1568DngOd+k2RP8Rxzd135I23PBqKFhkiYx%0Aa2dXw4+6WsdPd5tJg5iRMFCLgW+l/FkzmIbu0JoPmJOnuqce5D5e4H32pcluP/yRqvDqA7QfzgGm%0AYc9+iOxY3xDZsb5B3N5Hc4MLZ/onz6lwFxbP0PZDZjFJkyxr6qm/sb2leK4nOdmBsO3zcXvOblqe%0A9mIk0tAdIovKvQKcWTZKYqX5crDQ7a8Ya1WnK6gqegVr9PsXqsK7uzeu6ACWBYKVzwITsdoPZ2LN%0Afug1iVhT94Zn1ndveGa9u2Cc1X4onV7h9mdl+yFjGGOY0Ny744bWljHHexKT0+A3dDLW++4xpwvJ%0AFM7/l2aOicCE82d4Sl0DOzFlBXAzcBNVRUvZ036IAzuA+wPBygexTq9yKnAs1vygcKJjd7jjpRqr%0A/TB5zsTcsqMrvGOnzBWPV9sPI8iYlt76qpaWojPc8Ulp9pv5MTR0h0x6/deObEcDJjjWNW2Qj+MF%0ALrQvu6gq+gtW+6HWbj+sBdYGgpUFWO2Hc7HaDwmgKbJ9XX1k+7p6cXsfyZ15Qrl/Ul/7Qc9QnK4K%0A2iKNS5paA4s80YkOthEO5iynC8gkGrpD50SgZWKB61BbC4diPHAVcBVVRavY035o3k/7oRLrY2Ap%0Afe2H9U+v617/9Dp3YXG+NftheoXbn198gOdSKeZvj+26eldLzkfckdI0/02cTFVRGVXhzU4XkgnS%0A+796hFhU7i0ASueOd3UEvJL/jhsMzAL7chNVRQ9hBfC/+7Uf7gsEK2uAWVjth6Ppm/3Q3tTe8eID%0Ay4HlvslHTcw9YkGFd8yUkHj0nG5O8HbFmz/f2CKfdfWOT9OR7f6cDGx2uohMoKE7NKYByeMnuQfb%0AWjgUOcBF9mVnv/bDq3b74VXgVfu08P1nP9jth7X1ke1r68WT80ggeMIs36TZFe7C4unafhh+7u54%0A62UNbYkrpGuce3gPahgOJwN3OV1EJtDQHRpBwMwcO6SthUNRgrX26dVUFb0M/BG4m6pwS/fGFe3A%0AM4Fg5TJgElb74Qys9kOPiUd3d61/am3X+qfWugvH5wdmnjDfVzK9wuXPH3egJ1MDI72J9osb2nqX%0AJDvH57iEIVwfIZVOcbqATKGhOzTmA+2TCwe9E20wjrYvP6Wq6EH2tB8SwHZgu91+KMc6zdACrN/+%0AtkT7rvaOFx94tgOe9U2ZOym3bEGFd+zkuXpK+UGKJrveXR/u+H6ivSTgksJhPmR3uM2mqmgMVeEW%0ApwsZ6TR0B2lRuTcXmFo2SloLfTLa6Xqw2g8fsC+NVBXdhbX2w9rujSti7N1+WIC19sOe9sO2V3dE%0Atr26Q7y+RwLBheW+SXMq3AXjtP1wOGLJntMa2luvj7WXjnKRN8LDto8AJwEPOl3ISKehO3hTAHPi%0AFE+qWwuHohT4OvB1qopexBr93k1VuNVuPzwVCFY+jTUBvq/9EAB6TCyyu2vdU2u71j211lNUWhAI%0ALpyfUzJ9vsufp+2HAzBxE61s7Nj9w0hbSYmLiRl42tdT0NAdNA3dwTsSYNY4R1sLh+JY+/JTqopq%0AsAL4Ebv9sA3YFghWPoA1++E0rFYFQFs83Nje/uI/lwHLfFNCk3PLKvraD77Uv4z0YxImHmrsbPxx%0AT1vpFLfJxLDtc7LTBWQCDd3BqwA6phYd8qG/TvMBH7QvDXb74Y9Uhdfb7YdaoDYQrCzCem39Zz/s%0Aimyr3R7ZVrtdvL6HA8ETZ/kmzapwF4w7MhvbDyZpksFd3fU/6mwdP9Pt6PoIqXIMVUV+qsK9Thcy%0AkmnoDsKicq8XmDE2V5pH+WUkrnkwAbgGuIaqohewRr9/pSrc1r1xRZg97Ycp7Gk/5PJW++HJV7vW%0APfmqp6i0IDBz4fyckukVLl/eWIdeS8oYY8zUpp4dP2xvKa7IjrDtk4P1PnjK6UJGMg3dwZkMyKxx%0ArlEDXG8hnRxvX35OVdEDWAH8qN1+2ApsDQQr/wnMxmo/LLC3a42HGzvaV1rtB//UeVP8ZRUV3jGT%0AjxK3J6PaD8YYSpp7d1zX2jr6JE88m8K2vxAauoOioTs4kwEpzZdCpwsZQj7gQ/alnqqiP2PNfthg%0Atx/WAGvs9sMC9rQf4kBT79Y123q3rtkmXv+/AzNPmO2bOLvCXTD2iJHefhjVGmn43u6WgnM8sXRb%0AjCbVJjldwEiX3W+fwZsIxIvzMip0+5uIdZaGb1JVtAJr9HtPv/bDfwPByqew2g8Lseb/5gLdJtbb%0A3LX2ydqutU/WekZNKLRmPxxZ4fLljXHmpQxMXji68xtNLbkXuaMT9LcFsAYaahD0bTQ444HesblS%0A5HQhKVBpX35OVdE/sQL4P90bw0ne3n44Hev08y6gJd7W0N6+8v5ngGf80+ZP8U+rqPCOmZTW7Qdf%0AR6zpqztbvJe5IyVZ2kY4EB3pDpKG7uAUA5FR/owd6e6PH+sssR8GdvRrP9R1b1wRxToX3OpAsHIU%0A+2s/bFm9rXfL6m2Sk/twIHjCbN+kWRXu/LFl6dJ+8HTFmz/V2MqXXT3FGrb7pSPdQdLQHZxxQEuh%0AL6tCt79JwBJgCVVFz2GNfv9GVTjcvXFFG/BkIFj5X2Aqe9oPfqDbRHuau9Y+saZr7RNrPKMnFgWC%0AC+fnjD9yvssXcKT94OpJhD/a0Bq9mq5ib2YcQTZcdKQ7SBq6A7So3OvD6l/G83KyNnT7O8G+3Nyv%0A/fCY3X7YAmwJBCvvZ0/7YfaaA14AABXzSURBVL69XWu8tT7c/sJ9TwNP+6dVTPWXza/wjp50lLg9%0A+57cc8hJJNFxYX24+1vJjvF+l8gIXYwmlQJUFY2mKtzqdCEjlYbuwBUCSQHyvGjo7pELfMS+bKeq%0A6E6s9sPG/bQfjmHP2g92++GVrb1bXtkqObn/zj3ymJMCM0/yuby+oT8pYjTZfU5DOHxdrL003y0F%0AGbI+QqpMAjR0B0hDd+AKATOpUPLcLtHu3/5Nxjp997eoKlrOnvZDu91+eDwQrHwCK3QXYs3/9WG3%0AH7o3LHu9e8Oyn43/wPe2DVVBJp7sPbmho+WHkXDpGDcB3Bq2AzAZa+EkNQAaugNXCMi0IpeOcg/N%0AifblF1QV3Y+19u8TdvthM7A5EKy8D5iDdeRbCMgD2HzjBR2DfXKTMNFjGjqabuxtK5ngJl3PRTZS%0AaF93EDR0B64IcGXYgRGpkAt81L5s7Tf74XW7/fAK8EogWDkaa+3fTYN5MpM08TmNXY0/6m4tOcJt%0AJmnYDgkN3UHQ0B24EiA2Olcyfq2BYTQV+DbwbaqKnmVP+6Gje+OKVuD5gT6wSZrkkU3d9Td2tBbP%0Aya71EVJBQ3cQNHQHbjygqy0NnZPsyy+oKroPK4CfoCpsDudBjDFm0u7e+hvaWsYe60lo2A4PPaPI%0AIGjoDlwREEskGfo969ktAHzMvmzpN/vhzXfacGxzb/11LS2jTvXEs319hOGmex8HQd+aA5cEJGE0%0AdIfRNOC7wHeoKloG/OmUcbz0zO6971TYFmn8VlNL/gWe2ER9R6t0p2/RgUsAkjQc1sdfNSCCdaqY%0AUx48ke6nd1P/QD3LX2iPNn81HE5e4o6U6js5pXSkOwj6Vh04a6Sr7YWUcokETi9mxunFzKBzF9qz%0AdYSG7iBk7tmchl8CIGmMhq5S6pBp6A5cEpC4jnRV9ok4XcBIpqE7cNrTVdmq2+kCRjIN3YFLoLMX%0AVHbS0B0EDd2Bs0JX2wsq+2joDoKG7sDpPF2VrXqcLmAk09AduCQgHRGjOxVUthn0qm/ZTEN34OKA%0AbAkn250uRKkUG9TKb9lOQ3fgOgDP9nbTFU+auNPFKJVCG50uYCTT0B24XdjHQ3VF0dGuyhYxrEXn%0A1QBp6A5cGKw5uh1RE3a4FqVSZTNV4YTTRYxkGroD91bohns1dFXW0NbCIGnoDlwYe+GPpm7T7HAt%0ASqWKhu4gaegOXN+0GdkaTu4+6D2VyhyvO13ASKehO0A1dbEk1s603I3NySan61EqRXSkO0gauoOz%0ABQisa0q2JpK6xKPKChq6g6ShOzibgUAsSbI9gvZ1VaaLYQ001CBo6A5OI/YMhuYeoy0Glek26XSx%0AwdPQHZy3dqC92Zrc5mQhSqXAK04XkAk0dAdnN9a0MXluW/wNp4tRapj9x+kCMoGG7iDU1MV6ga1A%0AwUsNyabumNHVl1Qme9TpAjKBhu7gvQgUAWxpS77pcC1KDQtjTB1V4a1O15EJNHQHr67vm7VNGroq%0AM4mIthaGiIbu4G3BWtDc/dTmuIauylTaWhgiGrqDVFMXiwLrgVFbwqazpcfscrompYaSMSYGPOl0%0AHZlCQ3dovAjkAWxq1RaDyjjPURXudLqITKGhOzTemi62qjGhU8dURhERbS0MIQ3dodEAdAG+JzfF%0AtySSRo/aUZlEd6INIQ3dIWCvOLYKGNURJbazy+jRaSojGGNasNpnaoho6A6dNYAPoHZncoPDtSg1%0AJETkYarCuoLeENLQHTpv9XL/vi62Ws8QrDLEb50uINNo6A6RmrpYK9ZSj6N2dZne15qTrzpcklKD%0AEkuY16kK/9fpOjKNhu7Qehj7kOB/bYxrH0yNaB4XtzhdQybS0B1aa4BeIOfpLYkdu7uTjU4XpNRA%0AJI3pEZFqp+vIRBq6Q8hedexxYDzAc9sSOtpVI1LScA9V4bDTdWQiDd2h9yzgBuRva2NrogkTcbog%0ApQ6XxyXaWhgmGrpDrKYu1oC18tiY9gixdU3JNU7XpNThiCbMy1SFVzldR6bS0B0ejwD5AA/WxbTF%0AoEYUj4tfOF1DJtPQHR6vYh0W7F9Zn9zV2KnnT1MjQyJpwi6Re52uI5Np6A6DmrpYDGu0WwywbKvu%0AUFMjg4E/UBXudbqOTKahO3yex/r3lXtejb3aHjEtThek1MEkjYnrDrThp6E7TGrqYk3AaqA4miBZ%0AUxd7zOmalDqY3jjVVIU3OV1HptPQHV5LsRY3l3vXxtc3dCT1xH4qLcWTJhLwyrecriMbaOgOr9eB%0AF4BSgD+viT1ijHG2IqX2oyPCbVSF9VRTKaChO4xq6mIG+D/AC3iWbU3Uv9acrHW4LKX2Eomb9tG5%0A8n2n68gWGrrDrKYuthP4NzAB4NcvxR7TZR9VOumO8QM9B1rqaOimxr+BKOB/vSXZvnJH4jmnC1IK%0AoDNqNo/OlZ87XUc20dBNgZq6WCdwL1ACcPvK6LKemOlytiqloDNqPktVWM/pl0IauqmzDGgCCsMR%0Aov95M/6E0wWp7NbUlXy09CcdetLJFNPQTRH7KLW/AGMA/vRKbFVLj9G9xcoR0YSJul3ySafryEYa%0Auqm1BlgPjI8nMXfXRv+V1DlkygFNXeamMT9q3+F0HdlIQzeF7Clk9wC5gOvRNxJbXqxP6k61fbT1%0AGi6+t5tZt3Yy+7ZOntsW57tP9DLvjk4qftXJuX/uor7jwCeobY8YJv+sgy//qweASNxw3l1dzL29%0Ak9tXRt+632cf7OHlhuxrZ+7sTL46qdD1XafryFYauilWUxfbAvwXmATwk+WRJ/S0Pnu74uFezpvh%0AYcOX81n9+TxmF7u55iQfa76Qzyufz+c9Mz1c99SB14b/7hMRTp3mfuvnR96Ic/JUD2u+kMef18QA%0AWN2YIJGEoye4D/QwGakzarpXNSbfT1VYP2E5REPXGX8HmoHRvXESt6yI/kPn7lrCvYant8T51AIv%0AADluYZRfKPTJW/fpioIcYPuX6hPs7Epy7nTPW9d5XdAdM8QS0NfM+e6TEX5wpm+4XkZaShpjVu5I%0AXHHeXV2vO11LNtPQdUBNXawb+DXWmYO9qxqTu//zRlz3IgOb2pIUB4TLH+hlwa87+XRND11RKym/%0A/XgvU37ewV9qY1x3xtsDM2kMX3u0l5+c69/r+nOme9jclmTh77v4amUONXUxjp7gYmJBdr39a3cm%0A7/v589HfO11Htsuud10aqamLvYF1iPBkgDtejL2wqTVZ52xVzosn4eWGJF841suqz+WT5xVuXGa1%0AEm44y8+2qwq4NOTl1heib9v29pUx3h30MLlw77e1xyXc/YEAqz6XzwfneLj5+ShfO8HH1Y/0cvG9%0A3dTUxVLy2py0oz25+a41sY/Z+xWUgzR0nfUw8Br2QRPXPRW5vz1iWp0tyVmTC4XJhULlZKs9cPEc%0ADy837r3T7NJ5Xv6x/u3dmOe2x7n1hShlN3fw9Ucj3Lk6xpLH9l6P+/aVUS6b7+X57QmKfMLfLs7l%0Ap8+9PcAzSXfM9Dy/PfG+m5ZHdHHyNKCh66Caulgc+C1WizKvucdEblkR/Vs293dL811MKXJRt9ua%0AVfD4pjhzxrnY2LxnlsEDG+LMGvf2t+5fLgqw9aoCNl9ZwE/O9XHZfC83nr2n1dDaY3hoY5zL5nvp%0AjhlcAiLQk8GDP2MML+xIXPOBe7v1BKlpQkPXYTV1sV3A7cB4wL1iR2Lng3XxpQ6X5ahbzvdz6X09%0AzLujk1cak3zrFB9LHo8w9/ZO5t3RyaNvxvnFeVaYvlif4NM1PYf0uNc9FeHbp/hwifCuGR6e2Ron%0AdEcXH5+XM5wvx1G1u5IP/uy56O1O16H2EJ2bnx4WlXs/ACwCNgHccKbvvaES99HOVqVGsoaO5LY7%0AXozOuu6pSLfTtag9dKSbPh4A1gITAar+G1mqO9bUQLX0mPATm+Lv0cBNPxq6acLu7/4G6AZGx5Ik%0AlzzW+/ft7ck3HS5NjTBtvabzj6uil116X4/2cdOQhm4aqamLtQE/A3xAUU+cxDf/03uPnltNHaqO%0AiOm+ZUXk209tSTzodC1q/zR000xNXWwrcBOQDxR0RIn9z+ORu5u6kg0Ol6bSXFfU9N62Mnrdyvrk%0ArTofN31p6KYh+8CJnwKjgLyWHhP59hORP7f2mCaHS1NpqidmIr96Mfqj5dsSP6mpix14NSDlOA3d%0ANFVTF9sA3AwUA7mNnabnu0/23tkeMS0Ol6bSTCRuYr95KXrzU1sS19fUxbJv2bQRRkM3jdXUxWqB%0AW7COWPNvDZvOa/8bubMzasIOl6bSRCxh4n9YFbvj8U2J79k7Y1Wa09BNczV1sZewZjVMBHI2tiTD%0AP3wmcmd3zOjZW7NcPGkS1atjf/z36/Fv1NTFMvtY5gyioTsC1NTFlgN/xFocx/vqrmTLj5+N3NkR%0AMW0Ol6YcEk2Y+F1rYn+pqYtfUVMXO/DiwirtaOiOHP8F/gpMATwvNySbvv5o72/rO5JbnC1LpVq4%0A13Tc9Gz0d/etj3+ppi52aMdAq7ShhwGPIIvKvQJcAHwIaAB6cty4vnea7/x5Je5jna1OpcKWtmTD%0AD5+J3N3Qaa6rqYu1O12POnwauiPQonLvscDngS6gFeCzx3iPPX+G53y3S/TTS4Z6fnt8w0+WR38V%0ATfC7mrpYl9P1qIHR0B2hFpV7pwFXAgGsUS/nTndP+/TROR/yeyTgaHFqSCWSJnHv2vgLf3019mPg%0AQZ0WNrJp6I5gi8q9o4AvAjOBrUCyfKxr1P+ckvPhMbmuEmerU0OhO2a6f/F89PHntieutWeyqBFO%0AQ3eEW1TuzQE+ApwFbAeihT68157uf//0Ma7ZzlanBqOhI9n0v8si929uMzfYh4erDKChmwHsHWxn%0AAJdhnWW4Q4BrTso57cQp7tNcIgc6ea5KU6sbE2/euCzy+64Yt9XUxfRgmAyioZtBFpV7ZwNfBZJA%0AE8BJU9wTPnW0d9G4gKvU0eLUIemNm557Xo29dN/6+K+Ae2vqYpl/1swso6GbYRaVe0uAK4AJwA4g%0A7nEhXzwuZ+Fp09xneN3idbZCdSAbdide/+ny6Is7u8wdwDO6Ulhm0tDNQIvKvbnAe4B3Y00r2w0w%0Ac6yr6CvH51wwbZQr6GR9am/dMdN515rYCw+9Fn8B+G1NXUwXrs9gGroZzJ5WdjlwBFAPRAA+Mtd7%0A1Ptmec4LeCXfyfqyXdIY83JDcu2tL0TXtPSYvwP/1kN6M5+GboZbVO71AKcBlwAGaATMuID4r1qY%0Ac/bc8a5jdD9b6jV2JnfcvjL68iuNyVXAH2rqYno4d5bQ0M0Si8q944CPAsdg7WTrBDjrCPfUy+bn%0AvGd0rhQ7WV+26ImZrvs3xFb+7dX46wb+ATyuO8uyi4ZuFrGnllVgtRzysFoOiRw3ro/P884/4wjP%0AKYU+Ge1okRmqN266n92aWF29Orq5rZdngL/X1MV2O12XSj0N3Sy0qNybB7wfOBtrR1sTgNeF69J5%0A3tBZR3hOLfLLGCdrzBTtEdP6383xlX9ZE9vZE2cHcCewQWcmZC8N3Sy2qNx7JHAxMAfr1O9NgPG4%0AkI/M9c4960jPyWNyZbyjRY5QTV3Jhodfj7903/p4c8LQAfwTeFpbCUpDN8vZLYcjgQuBENAD7MLa%0A6cYFQc+R583wnDC1SGboDrd3ti2cfOP+DbE1j72ZCGP9Efsn8JLOSlB9NHQV8Fb4lmGF7zwgBuwE%0AEgALSl3jLp7jXTi72DXf4xKPY4WmoaQxZmNzcu1fX42te7kh2QNswgrbV3VFMLUvDV31NovKvVOw%0AFtA5GevsIruAXoCxueJ7d9Az85iJ7jlTi2RGtgZw0hizs9Nsq92VrHuwLta0JWxiwGpgKbBRe7bq%0AQDR01QHZS0eeBJyPNduhC2jBWtuBQh/e82d4gsdNcs8uG+WameOWHOeqHX6JpEnu6DCbVjcm1v9r%0AY3zLjg6TCwiwDHi0pi623eES1Qigoave0aJyrw+r5XCi/dWF1fttxm4/5HpwnzfDM71ysnv29NGu%0Acp9Hch0reAjFkya2pc28/nJDYv3SjfH6lh4TwAraFuAZ4Fmd+qUOh4auOiz2dLNyYCGwAHADUaz1%0AHeJgTT07d7qnrHKye9bkQpk82i/j3S5xO1b0YTDG0BGlZUd7ctuL9Ym6pRvjO7tj5GMFbT1W0NYC%0A9dpCUAOhoasGbFG514911opK4FjAixW8u7GCGIAcN64Fpe7i2cWu0rJRrgkT8qV0bEBKc9zic6Rw%0AWzxp4q09ZtfOLtO4NZxsfK052fhSfWJnOEI+0LcuxSas9sFaoEmDVg2Whq4aEvYZLGZghe9CoC9Q%0ADVYvuBNrRgRgDRtnF7tGh8a7Jhw52lU6scBVOjpXxua4yc1x4x/KhdcTSZPojdPd2muaGjpM4+a2%0AZOO6pkTj6p3J5niSXKyA9WH1qgXYADwLrK+pi7UOVR1KgYauGgaLyr1uoBgoBaZgtSOOZE8Qu9gT%0AxL37e4zRfnLGBVy5o3PFX+TDX+gTf4FP/Pk5khvw4g94xQ8QTZhYNEEsmiAWiZtYb5xYR9T0NHeb%0A7qZu07Wz03Q395gI4MHaGZhvP7/BCtgG4HX70gg06Jl21XDS0FUpYc8DHo0VxBOxgng6MAp7NgRW%0ACPZdElitir5LrN/3BquX7NrnqwerxeG1r0uyJ1xjWK2CjcAWrIDdpUeIqVTT0FWOWlTuzQfGAn4g%0A1/7qBwrtSwHW6LQAa6SahxWoUaz1gftfOoA2rJkF7ViHNndj9Zhba+pifeGulGM0dJVSKoVcTheg%0AlFLZRENXZRwRGSsir9iXRhHZ0e/nYTlqTkSOFpHzBrDdMhGpGI6aVHrKyuPmVWYzxjRjLdaOiFQB%0AncaYnxzq9iLiNsYc7kI1RwNzgYcPczuVZXSkq7KKiDwoIi+JyFoR+bR9nUdE2kTkZhFZAxwvIotE%0ApM6+7y0i8k/7vvki8icReUFEVonIe0UkF/gecKk9mr54f/eztw+IyN9FZL2I/ANrp6HKIjrSVdlm%0AsTGmRUQCwIt28HUARcDTxpgr7dtew1rsZytwb7/tvwc8bIz5hIiMBlZgrUdxHTDXGHMlgIj8eN/7%0Aich/gC8DrcaY2SKyAHgxJa9apQ0d6apsc5WIrAaeAyZjzRUGawra/fb3c4A6Y8wWY03v+Wu/7c8F%0Avi0irwBPYo1Up+7neQ50v1OBuwCMMauwDi9WWURHuipriMjZWKG30BjTIyLL2PPxvscc2vxJAS40%0Axryxz2Ofeoj3G1jxKmPoSFdlkyKgxQ7co4DjDnC/dUC5iEwRKyUv6XfbI8BX+n6wWwRgtSgKDuF+%0ATwMfta+bDxw18JejRiINXZVNlgIBEVkHXI/Vj30bY0w3Vu/1MayeaxsQtm++FsgTkVoRWQtU2dc/%0AAcy3d5pdfJD73QqMFZH1wHeBVUP7ElW60yPSlNoPEck3xnTaI91fA7XGmFucrkuNfDrSVWr/vmDv%0ABFuHtSbEbx2uR2UIHekqpVQK6UhXKaVSSENXKaVSSENXKaVSSENXKaVSSENXKaVSSENXKaVS6P8B%0AaWTDhZny/y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0AAADrCAYAAADKbEVrAAAABHNCSVQICAgIfAhkiAAAAAlwSFlz%0AAAALEgAACxIB0t1+/AAAADh0RVh0U29mdHdhcmUAbWF0cGxvdGxpYiB2ZXJzaW9uMy4xLjMsIGh0%0AdHA6Ly9tYXRwbG90bGliLm9yZy+AADFEAAAgAElEQVR4nO3dd3hb5dnH8e+tYcnyynLsbEOiOAlR%0A4rAc9qZQ2pRSWtrSktK9GS1t3k5DoS8tHbSs7taUUkrfQjGkBcooEAIhQEhMhgmQbTtxPOSt+bx/%0AnGPihCQkHjqydH+uS5dtSUe6lcg/P7rPc54jxhiUUkqlhsvpApRSKpto6CqlVApp6CqlVApp6Cql%0AVApp6CqlVApp6CqlVApp6CqlVApp6CqlVApp6CqlVApp6CqlVApp6CqlVApp6CqlVApp6CqlVApp%0A6CqlVApp6CqlVAp5nC5AKYCyJUvzgLHAOPtrAeC2Lzs333jBkw6Wp9SQ0dBVKVG2ZOl4YBZQ3u8y%0ABStgxwK5B9n8EUBDV2UEDV015MqWLJ0OnGRf5mMF7ChHi1IqTWjoqkEpW7LUDRwNnAycZIw5SURK%0AHS5LqbSloasOW9mSpQHgXcCFxpj3iMiYvttExLnClBoBRkzoiogBfmaM+Zr989eBfGNM1UG2uRB4%0AzRizbp/rvw180P4xBNTa3//BGPPLoa693/NeDdxujOkVERfwDWPMjYf5GJ8G5hpjrhyWIg+gbMnS%0AccB7jTEXAueKiN+uJ5VlKDXijZjQBSLARSLyv8aY3Ye4zYXAQ8BeoWuMuQG4AUBEOo0xFYdTiIh4%0AjDHxw9nGdjXwB6AXa7reEuCwQjeV7NbBBcaYzwLniYhbQ1apwRlJoRsHfgNcBXy7/w0iUoYVZuOA%0AJuByYDKwCDhNRL4DfMAY88Y7PYmIvA/4FpBjP9bHjDG7ROR6YCowHdgkIp8D7gRmY4V6GfBpY8wr%0AInI+8D3AB2wEPgl8FhgPPCMiO4FXgAIReQVYY4y5TEQWA1+yn3s58GVjTNIe3X4DaAPWAJ2H9093%0AeMqWLJ1mjPk0JvkZcblLNGiVGjojKXQBbgPWiMiP97n+FqDaGFMtIp8EfmmMuVBEaoCHjDH/dxjP%0A8TRQY4wxIvJ54GvAN+3bZgGn2u2BJUCjMeYDIjIfeBlARMZjjWDPMsZ0262MK4wxPxSRrwGnGGPa%0ARMSDFdIV9nZzgfcDJxpj4iLyG+DDIvI08F2snVUddn3PH84/2qEoW7JUgPeaZPyriPsMEXEh7qF+%0AmiEVqg7dgDWfNwFEsf4otQCt/b42A/W1i2ujTtWpVH8jKnSNMe0icifwVaCn300nABfZ3/8Z2DeU%0AD8dU4F57D7wPeK3fbQ8YY3rt708GfmTXtVpE1trXnwjMAZbbI8QcYNkhPO/ZwHHAi/Z2ucA2rDB5%0A3BjTDCAi99o1DomyJUtdJpm4BJO8VtzeoLjS/y1RuKBwPOCa+tWpnxTXIc2USIaqQ9uAN4DX7a9v%0AYH1CqatdXJscvmoHxn7/3Yz1nmgDdgJXGmNeO+iGI5Td5stPgzr+xOEP1A5L+v+Gvd3NWKPKPw7T%0A498G/NAY8y8RORtr1Nqn6xC2F+BhY8zHD/N5BWtH3nf3ulLk4sN8nENStmSpx8RjHwdTJZ6cqdaB%0AX+mvcEFhGdbI3ySjyUK3/5DqdgHT7MuZ+9zWEaoOvQSstC8v1C6u3TJ0FR8+sf7q3o/16e3D9nXz%0AgRL2HgSkNRFxG2MSTteRbkbc2gvGmBbgXuBT/a5eDnzY/v5S4Bn7+w6sj5+HowjYYb/xFx/kfs8C%0AHwIQkRDW6LavltNE5Ej7tjwRCe5bT9+OOLvNAPAY8CERGWdfP1ZEpmK1Es4UkTEikgMMKoTLliz1%0ATPv6/Z838dgW8Xj/YAXuiOIFDLBdRIbiF7oAOB24But9tTlUHWoIVYfuDFWHLg1Vh8YNwXMcrjOA%0AmDHmV31XGGNWG2OeEctNIvKqiNSKyCUAInK6iDzUd38RuVVEPmF/v1lEfmzf/wURmWFfXyYiT4jI%0AGhF53H6/ISJ/EpFfishyEXmz7w+/iEwQkadF5BX7+U/Zt3D7uX4kIi8DHxSR6SLysIi8JCLPiMgs%0A+35HiMhzdk3X7/MY14jISruua/td/zG7/ldE5NciVv9LRDrtf5O1IvKYiBwvIv+1a19k38dt36fv%0AcT9nXy/2v1WdiDyGtd9lWI240LX9FGunWZ+vAJeLyBrg48AV9vX3ANeIyCoRmX6Ij12FNcpYifWR%0A7kBuASaJyDrg+1gfVcPGmJ1YfxD+JiKrsUJ4pr3Nb4DH7P9cgN9j9ajvNMbUAtfat68BHgVKjDHb%0AgeuxwvcZ9pmJcTimXvm3dydjkdfFk3OHeLwTB/o4WaAU6310F7AzVB1aGaoOXR+qDp0Uqg6lYq/i%0AXOClA9x2EVCBdaTf2cBNIjLhEB4zbIwJAbdifVqEPftC5gF/AfpPl5yA1UJ7D3tm2HwUeMTeDzEf%0Aa2fw/jQbY442xtyD9Z7/ijHmGODrwO32fX4B3GHX1NC3oYicCwSB4+3XeYyInCois4FLsA7AqcDq%0A419qb5YHPGGMOQprYHM9cA7WPpLr7Pt8yv43OA6rZfMZETnCvk851qDpMqz24LAaMe2F/v0eO9gC%0A/X7ewts/NmKMeZY9I9B3fFz7538A/9jP/b6zz1W9wEftnWpBrJDcZt/3P8B/9vMYPwd+3u/nr2Ht%0AqOv7+W7g7v1s9zvgdwd7HQcz5cp7ZmDMH9y5hW8bmah35AKOtS/fBraFqkP3AH+pXVy72oF6Tgb+%0Aan9s3ykiT2GFSPs7bPfXfl/73oMH2xfyT2NMElgnIiX2dSuBP4iI1779QKH7NwARyccKsb/Lnhkw%0APvvrScAH+j33j+zvz7Uvq+yf87FCeB5wDLCy3z6PXfZ9osDD9ve1QMQYExORWqxZRX2PO69fu67I%0AftxT2fPvWS8iTxzgNQ2ZERO6aSgfeNxuDwjwuQHO3R02U6/8W8Ak4j9x5RZ8Rlxu/b8eGlOwWhHX%0AhKpDa7H+SN5du7h28xA+x1oOv40UZ+9Prv59bjcH+P5AIv2+FwBjzNMicipwAfAnEfmZMebO/Wzb%0At+/DBbQdZB78/uoQ4H+NMb/e60qRr2CNyv9nP9vEjDF9j5Xsq92ebtn3vhesEfcj+zzuuw9Q27AZ%0Aqe0Fxxlj2owxxxhj5htj5hljHnW6pv4mf6n6Utze7e68UV/QwB02R2EdZPNmqDr0UKg6dM4QPe4T%0AgE9EPtt3hYjMs3uozwCX2D3KYqyR2gvAFmCOiPhEZBRw1j6PeUm/r8/Z3x9oX8h+icg0YKcx5rdY%0An7yOPtj9jTHtWHPaP2hvL2LtEARrn0j/5+7zCPBJe5SMiEwSaxrm48DF9vfY+zimHez59/EI8AV7%0AlI6IzBSRPKwpmH3/nhOw+unDSn8ZM8yExTePd+eP+aunYNzb2i1q2AjW6O+CUHVoPVZv9M7axbXd%0AA3kwe474+4GbReSbWK2szcCVWNMPTwBWY40Uv2GMaYS3phO+Cmxiz8fzPqPtfQUR4CP2dV8B/igi%0A17DnoKKDOR1rH0kM6wCdyw7h5VwK3CHWAUperP0sq7H2u9xtv74H+r32R+3+7XN2G6ET6wCldfZj%0APCrWIfQxrAOJDnWmye+wWg0vi/XATVhHrN6P1ZpcB2xlzx+kYSN7RuVqpJt4+S8v84yedKsrx3+4%0AMzbS3SObb7zgPIDCBYVBrINVtk/5wpSrXT5Xur7WVqydSD+tXVzb5GQhIrIZOPYwDp9Xw0hHuhmg%0A+H3fKMgpDd7tHX/ke0QP2U0Xo7H+OHwpVB36JXBT7eLaNodrUmlAe7ojXMklPzjZX7Zgo3f0RA3c%0A9JSPtZbHplB16Duh6lDKj7oyxpTpKDd9aOiOUIFgpavkkh8s8U8JPe7OLSx55y2Uw0YBP8AK3ytC%0A1SH9lJmlNHRHoECwMlBYefF9/rIFPxSPN8fpetRhGYd1cMLqUHVId3ZmIQ3dEWbUyZdOG336J1/w%0AT57zPtF+wkg2B3g8VB26J1Qd0tMbZREN3RFk7PlfPbNgwfkvesdOPsrpWtSQuQTYEKoOfT5Fhxgr%0Ah2nojgCBYKWMPf8rn8mbfepD7rzRTizAooZXEXAH8GioOjTJ6WLU8NLQTXOBYKXXf8Qx1+bNOeNW%0AV05urtP1qGF1NrAmVB0aluU8VXrQ0E1jgWClP3f6cT8tmH/uEpfXpzvMssMY4O+h6tCfQtWhdD3w%0AQw2Chm6aCgQrA4GZJ96WHzrni+L2ep2uR6XcYqwZDsc7XYgaWhq6aSgQrCzIm33a7/OOOuMT4vaM%0AjFM6qOFwBPB0qDp0KGscqBFCQzfNBIKVowLBE34bmH3KJeJy6/+P8gHVoerQz0PVIf0DnAH0lzqN%0ABIKVY/xTQ7fmzT3zAyIunT6k+rsSeDhUHRrjdCFqcDR000QgWJmfUzLjfwsWXHCxrn+rDuBs4IVQ%0AdWiW04WogdPQTQOBYKXfM2bSdwqPf/+l4snxvfMWKotNB5aFqkPHOl2IGhgNXYcFgpUed8G4K4sW%0AfujzrpzcPKfrUSPCWOCJUHXodKcLUYdPQ9dBgWClSzy+xUUnfOhqd25BkdP1qBGlAPh3qDq0yOlC%0A1OHR0HVIIFgpwPsLj3vfNZ6CccVO16NGJD/wj1B16ONOF6IOnYauc44LlJ90lW/irHKnC1Ejmgdr%0AStnHnC5EHRoNXQcEgpWTvcVHfDNvzumVTteiMoIAf9RWw8igoZtigWBlniu34OtFx190lk4NU0PI%0AA9wbqg4N+ynE1eBo6KZQIFjpArm8aOGH3u/y5+mOMzXUfECNrteQ3jR0U+tdeUedcal3zKSpThei%0AMlY+1qyGOU4XovZPQzdFAsHKck9RyacCwYVHO12LynhjgAf1kOH0pKGbAoFgZQD4bOHxFx0vbo+u%0Ai6tS4UisdXl1v0Ga0dBNjYvyjjpzoaeweIrThaiscibwM6eLUHvTv4LDLBCsnOUuHH9hILjQ8WPl%0Ad//rZnreWIk7UMTET90OQHTXmzQ/chsm2ounaDzj3nsNLl9gr+1MPErj3d/ExGOQTBIoP4lRp1wK%0AQNODNxFr2kLu9OMYfdpiANqW30POuGkEZp6Q2heo9ucroerQ6trFtb93uhBl0ZHuMAoEK3OBzxQd%0Af9Fx6dBWyA+dzfgPXrvXdc3/voXRp32CiZ+6jcDME2hf8Y+3b+j2UvLhHzLxk7cy4fJf0rPpJSI7%0ANhDdtQmXx8fET95KtGEjyUgX8c4WovV1Grjp5fZQdehEp4tQFg3d4fX+3ODCBZ6i8WkxW8E/ZS7u%0A3L1PuxVr2YFvylzr9rIFdL+2/G3biQiuHOucmCYZh2QCRBCXh2Q8gjFJ63pxEX7mLopOvnT4X4w6%0AHDnA3aHqkE5TTAMausMkEKwM4vael1d+coXTtRxMzrip9Gx8HoDuDcuId+ze7/1MMkH9H7/C9ls+%0Ahr+sAt/EcrzjpuDOLaLhT1cQmHE88dYGjDH4Smek8iWoQzMNuM3pIpT2dIdFIFjpBj5eMO+cI1y+%0AwGin6zmYse++gpbHfkN4+T3kzqhEXPt/S4jLzcTLbyHZ28mu+28g2rSZnOIyxpz92bfus+v/rmXM%0Au75MePnfiO7ahL+sgoKK81L1UtQ7uzRUHfpX7eLau50uJJvpSHd4HOvKLZzpnzb/OKcLeSfesVMo%0AueQHTPjEL8ibcxqe0aUHvb/Ln49/6jx63nx5r+u7Nz5PTukMTKyXWFsDxRcuobvuWZKx3uEsXx2+%0A20PVoWlOF5HNdKQ7xALBSj/w0YKj3zNT3N60PwtEoqsNd94ojEkSXn4PBRXnv/0+3WHE5cblzycZ%0Ai9C7eRWFlRe/dbtJxGl/8QHGX/x94q31WOuvACYJiTik4Qnkt/9+Ox2vdOAp9BC8IQjA1tu3Em2I%0AApDoTuAOuJnxg/23SkzS8EbVG3hHe5l2lZVh2361jd7tvRRUFFB6sfXHa1fNLvyT/BQeU5iCV3VI%0AioA/h6pDp9curk06XUw20tAdemd5x06eklNy5HynC9lXU82PiWytJdHTzvbbFlN08qWYWA8dLy8F%0AIDDzRPJC5wAQ72im+eFfUvLBa0l0trB76c+tEDVJArNOITBjz+H9HS8vJX/uWbi8frzFR2DiEep/%0A/yVypx+Ly5/vyGt9J6NPHs3Ys8ay/bfb37pu6hf37O9s+GsD7sCBT77b/Ggzvok+kj1WbvVu68WV%0A4yJ4fZBNN20i0Z0gGU3S80YP4xeNH74XMjCnAF8EbnW6kGykoTuEAsHKMcD78uedO0vElXatm+JF%0A39jv9YXHvu9t13kKxlJiTy/LGX8EEy//5QEft/C4PduLyAGfJ53klecRbYru9zZjDOGVYY74xhH7%0AvT3WEqNjdQfF7y2m+ZFm60o3JKNJTNJg4gZcsOu+XYx/f9oFbp/rQ9Wh/6tdXNvodCHZJu2CYYR7%0Ar2fUhELP6El6ttYRrPu1bjyFHnyl++8ONdzdQOklpW91UQD8E/14Cjy88f03KKwoJLozijGG3LLc%0AFFV92IqAnzpdRDbS0B0igWBlMXBafuis6SIi77iBSlvh58OMqhy139vaX2nHU+jZb5hOuHQCM34w%0Ag3Hnj2PXfbsouaiEXTW72HrbVlr+2zLcZQ/ER0PVoTOdLiLbaOgOnTNdeaNyvOOmpfW8XHVwJmEI%0AvxSmqHL/xxF0b+ymfVU7dV+rY/sd2+lc38m2X2/b6z7tL7fjL/OTjCSJNkWZ+qWptL/YTjKSlvut%0Abg9Vhxw/WjKbaE93CASClYXA2fmhc8r0bBAjW+faTnwTfHjH7H/KRekHSyn9oDUzoXN9J80PNzPl%0Ac3vWMTJxQ/OjzUy7ahqRnZE91/f1etNvPks5cDVwo9OFZAsd6Q6NUyUn4POVzjjG6ULUodl2xzbe%0AvP5NIo0RNly1gZanrI//4RVvby3EWmNs/tnmQ3rc5sebGXXSKFw+F/4pfkzUsPE7G8kty8Wdd+DZ%0AEA5bomvvpo6OygbJXtTm3flHnTFR3F6/0/WoQzPlC/tfZXPyZya/7TrvaC9lV5e97fr82fnkz957%0ASty4d41763sROeDzpJki4H+Aa5wuJBvoSHfwFgK5vomztJerRiZjek/p7qmgqmii06VkAx3pDoK9%0AxsJ7/VPn+Vz+vLFO16PU4TBJkzyysXv3bbFWmZJMng18E7jC6boynY50B2cmMNp/xNGznS5EqUNl%0AjDGTdnVvr36jPloTaR4/JZkstm/6LFVFB198Qw2ahu7gnA70drz4wKM9b77070RPux7do9KWMYZx%0Azb31t7/e0PNw1+7Jx3gS++6D8APpfzjhCKfthQGyF7apBDoSXa09HauWvsAqXsiZMLMk98hjKrzj%0ApoVcnpw8p+tUCqCwNdLwnd0tBed7YhPf4bf+c1QV3UhVeFeKSss6GroDFwHuAN4FHAEkgaZow2s7%0Aow2vPYLL/Z/AjMqgb8rcCk/R+JnpuBaDynyBcHTn13e1+D/oiU44xN/2ANa83SXDWlgW09AdoO6N%0AKwywAlgRCFaWAscDZwMlQIRkoqn7teV13a8tr3PnjwkEZp4YyimdUeHOLdSemRp2OZ2xpq80tno+%0A4e4tGcBv+eVUFX2HqnB8GErLehq6Q6B744pGoCYQrFyKtXPtFKwQdgPhRGdLW8fLD60AVuRMKC/J%0APfKYipxxU+eJJydwkIdV6rB5uuMtlze0mq+6eooZ+LEY44HzgIeGrDD1Fg3dIdS9cUUCWA+sDwQr%0A7wbmAecAZbzVfqjbGW2oewS35z+BGQtn+ibPqfAUjQ9q+0ENhqs3Eb6kvi16DZ3FXteQrLe0GA3d%0AYaGhO0y6N67oBJYHgpXPAX3th7Poaz8k4k3ddcs2dNct2+DOHxsIzDxhXk5psMKdW1DiZN1qZJFI%0AovO9DeHO7yY6Svwukb3Wmxyc91JVNJqqcOtQPaCyaOgOl6qiCcDu7o3hGNAAPLBP++E43mo/NLd1%0AvPzQ88DzvomzSv1HHlORM3ZKSNsP6oBiye6z69vD18bDpYUuyWdoRrf9+YAPY+0sVkNIQ3f4/Ao4%0Akaqiu4E/URVe1b1xRRxYB6wLBCv/AszH2vlWBiSA3ZH6DY2R+g0P4/Y8arUfjqrwFBVr+0EBYOLJ%0AyEkNHbtviIQnjHMTGIaw7W8xGrpDTowxTteQURaVey+dWiS5t5zvv01E+q9TuhqoBu6iKtzUd2Ug%0AWCnABPa0H/KBXmA3VhDjLhibF5h54ryckhkV7tyCtD3/yzB6ZPONF5wHULigMIh1uOr2KV+YcrXL%0A5ypwtrTUMAkTW9DYuevGnraSSW6TysHSLKrCdSl8voynI90htKjcOw44+9Rpnun7BC5Yo9qfAT+i%0AquhfwJ+ApXb7oR74ZyBY+RBW++FUrPaDC2hLdDSHO1568DngOd+k2RP8Rxzd135I23PBqKFhkiYx%0Aa2dXw4+6WsdPd5tJg5iRMFCLgW+l/FkzmIbu0JoPmJOnuqce5D5e4H32pcluP/yRqvDqA7QfzgGm%0AYc9+iOxY3xDZsb5B3N5Hc4MLZ/onz6lwFxbP0PZDZjFJkyxr6qm/sb2leK4nOdmBsO3zcXvOblqe%0A9mIk0tAdIovKvQKcWTZKYqX5crDQ7a8Ya1WnK6gqegVr9PsXqsK7uzeu6ACWBYKVzwITsdoPZ2LN%0Afug1iVhT94Zn1ndveGa9u2Cc1X4onV7h9mdl+yFjGGOY0Ny744bWljHHexKT0+A3dDLW++4xpwvJ%0AFM7/l2aOicCE82d4Sl0DOzFlBXAzcBNVRUvZ036IAzuA+wPBygexTq9yKnAs1vygcKJjd7jjpRqr%0A/TB5zsTcsqMrvGOnzBWPV9sPI8iYlt76qpaWojPc8Ulp9pv5MTR0h0x6/deObEcDJjjWNW2Qj+MF%0ALrQvu6gq+gtW+6HWbj+sBdYGgpUFWO2Hc7HaDwmgKbJ9XX1k+7p6cXsfyZ15Qrl/Ul/7Qc9QnK4K%0A2iKNS5paA4s80YkOthEO5iynC8gkGrpD50SgZWKB61BbC4diPHAVcBVVRavY035o3k/7oRLrY2Ap%0Afe2H9U+v617/9Dp3YXG+NftheoXbn198gOdSKeZvj+26eldLzkfckdI0/02cTFVRGVXhzU4XkgnS%0A+796hFhU7i0ASueOd3UEvJL/jhsMzAL7chNVRQ9hBfC/+7Uf7gsEK2uAWVjth6Ppm/3Q3tTe8eID%0Ay4HlvslHTcw9YkGFd8yUkHj0nG5O8HbFmz/f2CKfdfWOT9OR7f6cDGx2uohMoKE7NKYByeMnuQfb%0AWjgUOcBF9mVnv/bDq3b74VXgVfu08P1nP9jth7X1ke1r68WT80ggeMIs36TZFe7C4unafhh+7u54%0A62UNbYkrpGuce3gPahgOJwN3OV1EJtDQHRpBwMwcO6SthUNRgrX26dVUFb0M/BG4m6pwS/fGFe3A%0AM4Fg5TJgElb74Qys9kOPiUd3d61/am3X+qfWugvH5wdmnjDfVzK9wuXPH3egJ1MDI72J9osb2nqX%0AJDvH57iEIVwfIZVOcbqATKGhOzTmA+2TCwe9E20wjrYvP6Wq6EH2tB8SwHZgu91+KMc6zdACrN/+%0AtkT7rvaOFx94tgOe9U2ZOym3bEGFd+zkuXpK+UGKJrveXR/u+H6ivSTgksJhPmR3uM2mqmgMVeEW%0ApwsZ6TR0B2lRuTcXmFo2SloLfTLa6Xqw2g8fsC+NVBXdhbX2w9rujSti7N1+WIC19sOe9sO2V3dE%0Atr26Q7y+RwLBheW+SXMq3AXjtP1wOGLJntMa2luvj7WXjnKRN8LDto8AJwEPOl3ISKehO3hTAHPi%0AFE+qWwuHohT4OvB1qopexBr93k1VuNVuPzwVCFY+jTUBvq/9EAB6TCyyu2vdU2u71j211lNUWhAI%0ALpyfUzJ9vsufp+2HAzBxE61s7Nj9w0hbSYmLiRl42tdT0NAdNA3dwTsSYNY4R1sLh+JY+/JTqopq%0AsAL4Ebv9sA3YFghWPoA1++E0rFYFQFs83Nje/uI/lwHLfFNCk3PLKvraD77Uv4z0YxImHmrsbPxx%0AT1vpFLfJxLDtc7LTBWQCDd3BqwA6phYd8qG/TvMBH7QvDXb74Y9Uhdfb7YdaoDYQrCzCem39Zz/s%0Aimyr3R7ZVrtdvL6HA8ETZ/kmzapwF4w7MhvbDyZpksFd3fU/6mwdP9Pt6PoIqXIMVUV+qsK9Thcy%0AkmnoDsKicq8XmDE2V5pH+WUkrnkwAbgGuIaqohewRr9/pSrc1r1xRZg97Ycp7Gk/5PJW++HJV7vW%0APfmqp6i0IDBz4fyckukVLl/eWIdeS8oYY8zUpp4dP2xvKa7IjrDtk4P1PnjK6UJGMg3dwZkMyKxx%0ArlEDXG8hnRxvX35OVdEDWAH8qN1+2ApsDQQr/wnMxmo/LLC3a42HGzvaV1rtB//UeVP8ZRUV3jGT%0AjxK3J6PaD8YYSpp7d1zX2jr6JE88m8K2vxAauoOioTs4kwEpzZdCpwsZQj7gQ/alnqqiP2PNfthg%0Atx/WAGvs9sMC9rQf4kBT79Y123q3rtkmXv+/AzNPmO2bOLvCXTD2iJHefhjVGmn43u6WgnM8sXRb%0AjCbVJjldwEiX3W+fwZsIxIvzMip0+5uIdZaGb1JVtAJr9HtPv/bDfwPByqew2g8Lseb/5gLdJtbb%0A3LX2ydqutU/WekZNKLRmPxxZ4fLljXHmpQxMXji68xtNLbkXuaMT9LcFsAYaahD0bTQ444HesblS%0A5HQhKVBpX35OVdE/sQL4P90bw0ne3n44Hev08y6gJd7W0N6+8v5ngGf80+ZP8U+rqPCOmZTW7Qdf%0AR6zpqztbvJe5IyVZ2kY4EB3pDpKG7uAUA5FR/owd6e6PH+sssR8GdvRrP9R1b1wRxToX3OpAsHIU%0A+2s/bFm9rXfL6m2Sk/twIHjCbN+kWRXu/LFl6dJ+8HTFmz/V2MqXXT3FGrb7pSPdQdLQHZxxQEuh%0AL6tCt79JwBJgCVVFz2GNfv9GVTjcvXFFG/BkIFj5X2Aqe9oPfqDbRHuau9Y+saZr7RNrPKMnFgWC%0AC+fnjD9yvssXcKT94OpJhD/a0Bq9mq5ib2YcQTZcdKQ7SBq6A7So3OvD6l/G83KyNnT7O8G+3Nyv%0A/fCY3X7YAmwJBCvvZ0/7YfaaA14AABXzSURBVL69XWu8tT7c/sJ9TwNP+6dVTPWXza/wjp50lLg9%0A+57cc8hJJNFxYX24+1vJjvF+l8gIXYwmlQJUFY2mKtzqdCEjlYbuwBUCSQHyvGjo7pELfMS+bKeq%0A6E6s9sPG/bQfjmHP2g92++GVrb1bXtkqObn/zj3ymJMCM0/yuby+oT8pYjTZfU5DOHxdrL003y0F%0AGbI+QqpMAjR0B0hDd+AKATOpUPLcLtHu3/5Nxjp997eoKlrOnvZDu91+eDwQrHwCK3QXYs3/9WG3%0AH7o3LHu9e8Oyn43/wPe2DVVBJp7sPbmho+WHkXDpGDcB3Bq2AzAZa+EkNQAaugNXCMi0IpeOcg/N%0AifblF1QV3Y+19u8TdvthM7A5EKy8D5iDdeRbCMgD2HzjBR2DfXKTMNFjGjqabuxtK5ngJl3PRTZS%0AaF93EDR0B64IcGXYgRGpkAt81L5s7Tf74XW7/fAK8EogWDkaa+3fTYN5MpM08TmNXY0/6m4tOcJt%0AJmnYDgkN3UHQ0B24EiA2Olcyfq2BYTQV+DbwbaqKnmVP+6Gje+OKVuD5gT6wSZrkkU3d9Td2tBbP%0Aya71EVJBQ3cQNHQHbjygqy0NnZPsyy+oKroPK4CfoCpsDudBjDFm0u7e+hvaWsYe60lo2A4PPaPI%0AIGjoDlwREEskGfo969ktAHzMvmzpN/vhzXfacGxzb/11LS2jTvXEs319hOGmex8HQd+aA5cEJGE0%0AdIfRNOC7wHeoKloG/OmUcbz0zO6971TYFmn8VlNL/gWe2ER9R6t0p2/RgUsAkjQc1sdfNSCCdaqY%0AUx48ke6nd1P/QD3LX2iPNn81HE5e4o6U6js5pXSkOwj6Vh04a6Sr7YWUcokETi9mxunFzKBzF9qz%0AdYSG7iBk7tmchl8CIGmMhq5S6pBp6A5cEpC4jnRV9ok4XcBIpqE7cNrTVdmq2+kCRjIN3YFLoLMX%0AVHbS0B0EDd2Bs0JX2wsq+2joDoKG7sDpPF2VrXqcLmAk09AduCQgHRGjOxVUthn0qm/ZTEN34OKA%0AbAkn250uRKkUG9TKb9lOQ3fgOgDP9nbTFU+auNPFKJVCG50uYCTT0B24XdjHQ3VF0dGuyhYxrEXn%0A1QBp6A5cGKw5uh1RE3a4FqVSZTNV4YTTRYxkGroD91bohns1dFXW0NbCIGnoDlwYe+GPpm7T7HAt%0ASqWKhu4gaegOXN+0GdkaTu4+6D2VyhyvO13ASKehO0A1dbEk1s603I3NySan61EqRXSkO0gauoOz%0ABQisa0q2JpK6xKPKChq6g6ShOzibgUAsSbI9gvZ1VaaLYQ001CBo6A5OI/YMhuYeoy0Glek26XSx%0AwdPQHZy3dqC92Zrc5mQhSqXAK04XkAk0dAdnN9a0MXluW/wNp4tRapj9x+kCMoGG7iDU1MV6ga1A%0AwUsNyabumNHVl1Qme9TpAjKBhu7gvQgUAWxpS77pcC1KDQtjTB1V4a1O15EJNHQHr67vm7VNGroq%0AM4mIthaGiIbu4G3BWtDc/dTmuIauylTaWhgiGrqDVFMXiwLrgVFbwqazpcfscrompYaSMSYGPOl0%0AHZlCQ3dovAjkAWxq1RaDyjjPURXudLqITKGhOzTemi62qjGhU8dURhERbS0MIQ3dodEAdAG+JzfF%0AtySSRo/aUZlEd6INIQ3dIWCvOLYKGNURJbazy+jRaSojGGNasNpnaoho6A6dNYAPoHZncoPDtSg1%0AJETkYarCuoLeENLQHTpv9XL/vi62Ws8QrDLEb50uINNo6A6RmrpYK9ZSj6N2dZne15qTrzpcklKD%0AEkuY16kK/9fpOjKNhu7Qehj7kOB/bYxrH0yNaB4XtzhdQybS0B1aa4BeIOfpLYkdu7uTjU4XpNRA%0AJI3pEZFqp+vIRBq6Q8hedexxYDzAc9sSOtpVI1LScA9V4bDTdWQiDd2h9yzgBuRva2NrogkTcbog%0ApQ6XxyXaWhgmGrpDrKYu1oC18tiY9gixdU3JNU7XpNThiCbMy1SFVzldR6bS0B0ejwD5AA/WxbTF%0AoEYUj4tfOF1DJtPQHR6vYh0W7F9Zn9zV2KnnT1MjQyJpwi6Re52uI5Np6A6DmrpYDGu0WwywbKvu%0AUFMjg4E/UBXudbqOTKahO3yex/r3lXtejb3aHjEtThek1MEkjYnrDrThp6E7TGrqYk3AaqA4miBZ%0AUxd7zOmalDqY3jjVVIU3OV1HptPQHV5LsRY3l3vXxtc3dCT1xH4qLcWTJhLwyrecriMbaOgOr9eB%0AF4BSgD+viT1ijHG2IqX2oyPCbVSF9VRTKaChO4xq6mIG+D/AC3iWbU3Uv9acrHW4LKX2Eomb9tG5%0A8n2n68gWGrrDrKYuthP4NzAB4NcvxR7TZR9VOumO8QM9B1rqaOimxr+BKOB/vSXZvnJH4jmnC1IK%0AoDNqNo/OlZ87XUc20dBNgZq6WCdwL1ACcPvK6LKemOlytiqloDNqPktVWM/pl0IauqmzDGgCCsMR%0Aov95M/6E0wWp7NbUlXy09CcdetLJFNPQTRH7KLW/AGMA/vRKbFVLj9G9xcoR0YSJul3ySafryEYa%0Auqm1BlgPjI8nMXfXRv+V1DlkygFNXeamMT9q3+F0HdlIQzeF7Clk9wC5gOvRNxJbXqxP6k61fbT1%0AGi6+t5tZt3Yy+7ZOntsW57tP9DLvjk4qftXJuX/uor7jwCeobY8YJv+sgy//qweASNxw3l1dzL29%0Ak9tXRt+632cf7OHlhuxrZ+7sTL46qdD1XafryFYauilWUxfbAvwXmATwk+WRJ/S0Pnu74uFezpvh%0AYcOX81n9+TxmF7u55iQfa76Qzyufz+c9Mz1c99SB14b/7hMRTp3mfuvnR96Ic/JUD2u+kMef18QA%0AWN2YIJGEoye4D/QwGakzarpXNSbfT1VYP2E5REPXGX8HmoHRvXESt6yI/kPn7lrCvYant8T51AIv%0AADluYZRfKPTJW/fpioIcYPuX6hPs7Epy7nTPW9d5XdAdM8QS0NfM+e6TEX5wpm+4XkZaShpjVu5I%0AXHHeXV2vO11LNtPQdUBNXawb+DXWmYO9qxqTu//zRlz3IgOb2pIUB4TLH+hlwa87+XRND11RKym/%0A/XgvU37ewV9qY1x3xtsDM2kMX3u0l5+c69/r+nOme9jclmTh77v4amUONXUxjp7gYmJBdr39a3cm%0A7/v589HfO11Htsuud10aqamLvYF1iPBkgDtejL2wqTVZ52xVzosn4eWGJF841suqz+WT5xVuXGa1%0AEm44y8+2qwq4NOTl1heib9v29pUx3h30MLlw77e1xyXc/YEAqz6XzwfneLj5+ShfO8HH1Y/0cvG9%0A3dTUxVLy2py0oz25+a41sY/Z+xWUgzR0nfUw8Br2QRPXPRW5vz1iWp0tyVmTC4XJhULlZKs9cPEc%0ADy837r3T7NJ5Xv6x/u3dmOe2x7n1hShlN3fw9Ucj3Lk6xpLH9l6P+/aVUS6b7+X57QmKfMLfLs7l%0Ap8+9PcAzSXfM9Dy/PfG+m5ZHdHHyNKCh66Caulgc+C1WizKvucdEblkR/Vs293dL811MKXJRt9ua%0AVfD4pjhzxrnY2LxnlsEDG+LMGvf2t+5fLgqw9aoCNl9ZwE/O9XHZfC83nr2n1dDaY3hoY5zL5nvp%0AjhlcAiLQk8GDP2MML+xIXPOBe7v1BKlpQkPXYTV1sV3A7cB4wL1iR2Lng3XxpQ6X5ahbzvdz6X09%0AzLujk1cak3zrFB9LHo8w9/ZO5t3RyaNvxvnFeVaYvlif4NM1PYf0uNc9FeHbp/hwifCuGR6e2Ron%0AdEcXH5+XM5wvx1G1u5IP/uy56O1O16H2EJ2bnx4WlXs/ACwCNgHccKbvvaES99HOVqVGsoaO5LY7%0AXozOuu6pSLfTtag9dKSbPh4A1gITAar+G1mqO9bUQLX0mPATm+Lv0cBNPxq6acLu7/4G6AZGx5Ik%0AlzzW+/ft7ck3HS5NjTBtvabzj6uil116X4/2cdOQhm4aqamLtQE/A3xAUU+cxDf/03uPnltNHaqO%0AiOm+ZUXk209tSTzodC1q/zR000xNXWwrcBOQDxR0RIn9z+ORu5u6kg0Ol6bSXFfU9N62Mnrdyvrk%0ArTofN31p6KYh+8CJnwKjgLyWHhP59hORP7f2mCaHS1NpqidmIr96Mfqj5dsSP6mpix14NSDlOA3d%0ANFVTF9sA3AwUA7mNnabnu0/23tkeMS0Ol6bSTCRuYr95KXrzU1sS19fUxbJv2bQRRkM3jdXUxWqB%0AW7COWPNvDZvOa/8bubMzasIOl6bSRCxh4n9YFbvj8U2J79k7Y1Wa09BNczV1sZewZjVMBHI2tiTD%0AP3wmcmd3zOjZW7NcPGkS1atjf/z36/Fv1NTFMvtY5gyioTsC1NTFlgN/xFocx/vqrmTLj5+N3NkR%0AMW0Ol6YcEk2Y+F1rYn+pqYtfUVMXO/DiwirtaOiOHP8F/gpMATwvNySbvv5o72/rO5JbnC1LpVq4%0A13Tc9Gz0d/etj3+ppi52aMdAq7ShhwGPIIvKvQJcAHwIaAB6cty4vnea7/x5Je5jna1OpcKWtmTD%0AD5+J3N3Qaa6rqYu1O12POnwauiPQonLvscDngS6gFeCzx3iPPX+G53y3S/TTS4Z6fnt8w0+WR38V%0ATfC7mrpYl9P1qIHR0B2hFpV7pwFXAgGsUS/nTndP+/TROR/yeyTgaHFqSCWSJnHv2vgLf3019mPg%0AQZ0WNrJp6I5gi8q9o4AvAjOBrUCyfKxr1P+ckvPhMbmuEmerU0OhO2a6f/F89PHntieutWeyqBFO%0AQ3eEW1TuzQE+ApwFbAeihT68157uf//0Ma7ZzlanBqOhI9n0v8si929uMzfYh4erDKChmwHsHWxn%0AAJdhnWW4Q4BrTso57cQp7tNcIgc6ea5KU6sbE2/euCzy+64Yt9XUxfRgmAyioZtBFpV7ZwNfBZJA%0AE8BJU9wTPnW0d9G4gKvU0eLUIemNm557Xo29dN/6+K+Ae2vqYpl/1swso6GbYRaVe0uAK4AJwA4g%0A7nEhXzwuZ+Fp09xneN3idbZCdSAbdide/+ny6Is7u8wdwDO6Ulhm0tDNQIvKvbnAe4B3Y00r2w0w%0Ac6yr6CvH51wwbZQr6GR9am/dMdN515rYCw+9Fn8B+G1NXUwXrs9gGroZzJ5WdjlwBFAPRAA+Mtd7%0A1Ptmec4LeCXfyfqyXdIY83JDcu2tL0TXtPSYvwP/1kN6M5+GboZbVO71AKcBlwAGaATMuID4r1qY%0Ac/bc8a5jdD9b6jV2JnfcvjL68iuNyVXAH2rqYno4d5bQ0M0Si8q944CPAsdg7WTrBDjrCPfUy+bn%0AvGd0rhQ7WV+26ImZrvs3xFb+7dX46wb+ATyuO8uyi4ZuFrGnllVgtRzysFoOiRw3ro/P884/4wjP%0AKYU+Ge1okRmqN266n92aWF29Orq5rZdngL/X1MV2O12XSj0N3Sy0qNybB7wfOBtrR1sTgNeF69J5%0A3tBZR3hOLfLLGCdrzBTtEdP6383xlX9ZE9vZE2cHcCewQWcmZC8N3Sy2qNx7JHAxMAfr1O9NgPG4%0AkI/M9c4960jPyWNyZbyjRY5QTV3Jhodfj7903/p4c8LQAfwTeFpbCUpDN8vZLYcjgQuBENAD7MLa%0A6cYFQc+R583wnDC1SGboDrd3ti2cfOP+DbE1j72ZCGP9Efsn8JLOSlB9NHQV8Fb4lmGF7zwgBuwE%0AEgALSl3jLp7jXTi72DXf4xKPY4WmoaQxZmNzcu1fX42te7kh2QNswgrbV3VFMLUvDV31NovKvVOw%0AFtA5GevsIruAXoCxueJ7d9Az85iJ7jlTi2RGtgZw0hizs9Nsq92VrHuwLta0JWxiwGpgKbBRe7bq%0AQDR01QHZS0eeBJyPNduhC2jBWtuBQh/e82d4gsdNcs8uG+WameOWHOeqHX6JpEnu6DCbVjcm1v9r%0AY3zLjg6TCwiwDHi0pi623eES1Qigoave0aJyrw+r5XCi/dWF1fttxm4/5HpwnzfDM71ysnv29NGu%0Acp9Hch0reAjFkya2pc28/nJDYv3SjfH6lh4TwAraFuAZ4Fmd+qUOh4auOiz2dLNyYCGwAHADUaz1%0AHeJgTT07d7qnrHKye9bkQpk82i/j3S5xO1b0YTDG0BGlZUd7ctuL9Ym6pRvjO7tj5GMFbT1W0NYC%0A9dpCUAOhoasGbFG514911opK4FjAixW8u7GCGIAcN64Fpe7i2cWu0rJRrgkT8qV0bEBKc9zic6Rw%0AWzxp4q09ZtfOLtO4NZxsfK052fhSfWJnOEI+0LcuxSas9sFaoEmDVg2Whq4aEvYZLGZghe9CoC9Q%0ADVYvuBNrRgRgDRtnF7tGh8a7Jhw52lU6scBVOjpXxua4yc1x4x/KhdcTSZPojdPd2muaGjpM4+a2%0AZOO6pkTj6p3J5niSXKyA9WH1qgXYADwLrK+pi7UOVR1KgYauGgaLyr1uoBgoBaZgtSOOZE8Qu9gT%0AxL37e4zRfnLGBVy5o3PFX+TDX+gTf4FP/Pk5khvw4g94xQ8QTZhYNEEsmiAWiZtYb5xYR9T0NHeb%0A7qZu07Wz03Q395gI4MHaGZhvP7/BCtgG4HX70gg06Jl21XDS0FUpYc8DHo0VxBOxgng6MAp7NgRW%0ACPZdElitir5LrN/3BquX7NrnqwerxeG1r0uyJ1xjWK2CjcAWrIDdpUeIqVTT0FWOWlTuzQfGAn4g%0A1/7qBwrtSwHW6LQAa6SahxWoUaz1gftfOoA2rJkF7ViHNndj9Zhba+pifeGulGM0dJVSKoVcTheg%0AlFLZRENXZRwRGSsir9iXRhHZ0e/nYTlqTkSOFpHzBrDdMhGpGI6aVHrKyuPmVWYzxjRjLdaOiFQB%0AncaYnxzq9iLiNsYc7kI1RwNzgYcPczuVZXSkq7KKiDwoIi+JyFoR+bR9nUdE2kTkZhFZAxwvIotE%0ApM6+7y0i8k/7vvki8icReUFEVonIe0UkF/gecKk9mr54f/eztw+IyN9FZL2I/ANrp6HKIjrSVdlm%0AsTGmRUQCwIt28HUARcDTxpgr7dtew1rsZytwb7/tvwc8bIz5hIiMBlZgrUdxHTDXGHMlgIj8eN/7%0Aich/gC8DrcaY2SKyAHgxJa9apQ0d6apsc5WIrAaeAyZjzRUGawra/fb3c4A6Y8wWY03v+Wu/7c8F%0Avi0irwBPYo1Up+7neQ50v1OBuwCMMauwDi9WWURHuipriMjZWKG30BjTIyLL2PPxvscc2vxJAS40%0Axryxz2Ofeoj3G1jxKmPoSFdlkyKgxQ7co4DjDnC/dUC5iEwRKyUv6XfbI8BX+n6wWwRgtSgKDuF+%0ATwMfta+bDxw18JejRiINXZVNlgIBEVkHXI/Vj30bY0w3Vu/1MayeaxsQtm++FsgTkVoRWQtU2dc/%0AAcy3d5pdfJD73QqMFZH1wHeBVUP7ElW60yPSlNoPEck3xnTaI91fA7XGmFucrkuNfDrSVWr/vmDv%0ABFuHtSbEbx2uR2UIHekqpVQK6UhXKaVSSENXKaVSSENXKaVSSENXKaVSSENXKaVSSENXKaVS6P8B%0AaWTDhZny/y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1" y="2500429"/>
            <a:ext cx="5500048" cy="3703471"/>
          </a:xfrm>
        </p:spPr>
      </p:pic>
    </p:spTree>
    <p:extLst>
      <p:ext uri="{BB962C8B-B14F-4D97-AF65-F5344CB8AC3E}">
        <p14:creationId xmlns:p14="http://schemas.microsoft.com/office/powerpoint/2010/main" val="13002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Only 556 coupons were redeemed among 1135 coupons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75" y="2129051"/>
            <a:ext cx="6955793" cy="3515948"/>
          </a:xfrm>
        </p:spPr>
      </p:pic>
    </p:spTree>
    <p:extLst>
      <p:ext uri="{BB962C8B-B14F-4D97-AF65-F5344CB8AC3E}">
        <p14:creationId xmlns:p14="http://schemas.microsoft.com/office/powerpoint/2010/main" val="9152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Campaign number </a:t>
            </a:r>
            <a:r>
              <a:rPr lang="en-US" sz="2400" b="1" dirty="0"/>
              <a:t>18, 13 and 8</a:t>
            </a:r>
            <a:r>
              <a:rPr lang="en-US" sz="2400" dirty="0"/>
              <a:t> being the most frequent ones reaching 1000 and more households each (no campaigns applied to same customer more than once therefore Frequency axis gives unique number of households).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11056"/>
              </p:ext>
            </p:extLst>
          </p:nvPr>
        </p:nvGraphicFramePr>
        <p:xfrm>
          <a:off x="1922834" y="17304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9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Campaigns 18,13,8 reached more than 1000 consumers. And these campaigns 18,13,8 belong to the </a:t>
            </a:r>
            <a:r>
              <a:rPr lang="en-US" sz="2400" dirty="0" err="1"/>
              <a:t>TypeA</a:t>
            </a:r>
            <a:r>
              <a:rPr lang="en-US" sz="2400" dirty="0"/>
              <a:t> campaign.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08" y="2454683"/>
            <a:ext cx="5923128" cy="3391673"/>
          </a:xfrm>
        </p:spPr>
      </p:pic>
    </p:spTree>
    <p:extLst>
      <p:ext uri="{BB962C8B-B14F-4D97-AF65-F5344CB8AC3E}">
        <p14:creationId xmlns:p14="http://schemas.microsoft.com/office/powerpoint/2010/main" val="30278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campaigns with the most redemption rate are also 18,13. With the redemption rate of more than 0.5 for 18,13. With a redemption rate of around 0.3 for 25,23,8.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4" y="2454682"/>
            <a:ext cx="5936776" cy="3391673"/>
          </a:xfrm>
        </p:spPr>
      </p:pic>
    </p:spTree>
    <p:extLst>
      <p:ext uri="{BB962C8B-B14F-4D97-AF65-F5344CB8AC3E}">
        <p14:creationId xmlns:p14="http://schemas.microsoft.com/office/powerpoint/2010/main" val="681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There are 582 stores transaction data available with us. Among these stores the top stores based on total sales are: 367,406 with more than 200,000 dollars sales in this 2 year marketing campaign.</a:t>
            </a:r>
            <a:endParaRPr lang="en-US" sz="2400" dirty="0"/>
          </a:p>
        </p:txBody>
      </p:sp>
      <p:pic>
        <p:nvPicPr>
          <p:cNvPr id="1026" name="Picture 2" descr="https://lh4.googleusercontent.com/EINB8OlM0y7LZy1GqycMQupZYjdeohUHnjzdN946nSxk8DwscCu74XKRuV2WiOjsM5ZndV0LV9FTB1KoLgq5ir3hCShT1w7jNLx4dNU9zSbY9gRaGg51rNlFHFMOPKyQ8SngBnv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" y="2006035"/>
            <a:ext cx="9072376" cy="41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77" y="496003"/>
            <a:ext cx="9404723" cy="1400530"/>
          </a:xfrm>
        </p:spPr>
        <p:txBody>
          <a:bodyPr/>
          <a:lstStyle/>
          <a:p>
            <a:r>
              <a:rPr lang="en-US" dirty="0" smtClean="0"/>
              <a:t>Introduction: </a:t>
            </a:r>
            <a:br>
              <a:rPr lang="en-US" dirty="0" smtClean="0"/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84" y="1853248"/>
            <a:ext cx="4329319" cy="3924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11" y="1853249"/>
            <a:ext cx="5701273" cy="3924300"/>
          </a:xfrm>
        </p:spPr>
        <p:txBody>
          <a:bodyPr/>
          <a:lstStyle/>
          <a:p>
            <a:r>
              <a:rPr lang="en-US" dirty="0" smtClean="0"/>
              <a:t>Direct marketing is done to attract new customers.</a:t>
            </a:r>
          </a:p>
          <a:p>
            <a:endParaRPr lang="en-US" dirty="0" smtClean="0"/>
          </a:p>
          <a:p>
            <a:r>
              <a:rPr lang="en-US" dirty="0" smtClean="0"/>
              <a:t>Direct </a:t>
            </a:r>
            <a:r>
              <a:rPr lang="en-US" dirty="0"/>
              <a:t>mail coupon advertising is the powerful, cost-effective way to grow your customer base, increase sales and drive brand awareness.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Approach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61182"/>
              </p:ext>
            </p:extLst>
          </p:nvPr>
        </p:nvGraphicFramePr>
        <p:xfrm>
          <a:off x="0" y="1073426"/>
          <a:ext cx="11982733" cy="578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6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1.Data collection and Preprocessing 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Downloaded the data from </a:t>
            </a:r>
            <a:r>
              <a:rPr lang="en-US" dirty="0">
                <a:hlinkClick r:id="rId2"/>
              </a:rPr>
              <a:t>https://www.dunnhumby.com/careers/engineering/sourcefiles</a:t>
            </a:r>
            <a:endParaRPr lang="en-US" dirty="0"/>
          </a:p>
          <a:p>
            <a:r>
              <a:rPr lang="en-US" dirty="0" smtClean="0"/>
              <a:t>Unzipped the files and transferred the files from the local </a:t>
            </a:r>
            <a:r>
              <a:rPr lang="en-US" dirty="0" smtClean="0"/>
              <a:t>machine </a:t>
            </a:r>
            <a:r>
              <a:rPr lang="en-US" dirty="0" smtClean="0"/>
              <a:t>to the </a:t>
            </a:r>
            <a:r>
              <a:rPr lang="en-US" dirty="0" err="1" smtClean="0"/>
              <a:t>Zettamine</a:t>
            </a:r>
            <a:r>
              <a:rPr lang="en-US" dirty="0" smtClean="0"/>
              <a:t> central server using </a:t>
            </a:r>
            <a:r>
              <a:rPr lang="en-US" dirty="0" err="1" smtClean="0"/>
              <a:t>FileZilla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Created the tables in the </a:t>
            </a:r>
            <a:r>
              <a:rPr lang="en-US" dirty="0" err="1" smtClean="0"/>
              <a:t>PostgreSQL</a:t>
            </a:r>
            <a:r>
              <a:rPr lang="en-US" dirty="0" smtClean="0"/>
              <a:t> Database and then uploaded the csv files into relational database. </a:t>
            </a:r>
            <a:endParaRPr lang="en-US" dirty="0" smtClean="0"/>
          </a:p>
          <a:p>
            <a:r>
              <a:rPr lang="en-US" dirty="0" smtClean="0"/>
              <a:t>Made necessary changes to have a conventional name to each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the campaign to reach the public and for the campaign to get the required flow of sales it takes around 120 days.</a:t>
            </a:r>
          </a:p>
        </p:txBody>
      </p:sp>
      <p:pic>
        <p:nvPicPr>
          <p:cNvPr id="1026" name="Picture 2" descr="https://lh4.googleusercontent.com/B2HQc6xbAA1LKVH86PXLMfdBfUWoSiavTXenqZtMXZ6t8pRWGZBQgAWpBoNt6KfoOVPnbshhLGkahEz1r6A-TwIV5NodmJVXfiz6HCjMokzDssmG5jfb4yQForMJyVkTW6uv9hM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33" y="2052638"/>
            <a:ext cx="679730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peak hours are between 10:00 to 20:00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discounts provided by the retailer, manufacturer and retailer to loyal customers are independent of each other.</a:t>
            </a:r>
            <a:br>
              <a:rPr lang="en-US" sz="2400" dirty="0" smtClean="0"/>
            </a:br>
            <a:r>
              <a:rPr lang="en-US" sz="1600" dirty="0" smtClean="0"/>
              <a:t>transaction['RETAIL_DISC'].</a:t>
            </a:r>
            <a:r>
              <a:rPr lang="en-US" sz="1600" dirty="0" err="1" smtClean="0"/>
              <a:t>corr</a:t>
            </a:r>
            <a:r>
              <a:rPr lang="en-US" sz="1600" dirty="0" smtClean="0"/>
              <a:t>(transaction['COUPON_DISC']): 0.045</a:t>
            </a:r>
            <a:br>
              <a:rPr lang="en-US" sz="1600" dirty="0" smtClean="0"/>
            </a:br>
            <a:r>
              <a:rPr lang="en-US" sz="1600" dirty="0" smtClean="0"/>
              <a:t>transaction['RETAIL_DISC'].</a:t>
            </a:r>
            <a:r>
              <a:rPr lang="en-US" sz="1600" dirty="0" err="1" smtClean="0"/>
              <a:t>corr</a:t>
            </a:r>
            <a:r>
              <a:rPr lang="en-US" sz="1600" dirty="0" smtClean="0"/>
              <a:t>(transaction['COUPON_MATCH_DISC']): 0.013</a:t>
            </a:r>
            <a:br>
              <a:rPr lang="en-US" sz="1600" dirty="0" smtClean="0"/>
            </a:br>
            <a:r>
              <a:rPr lang="en-US" sz="1600" dirty="0"/>
              <a:t>transaction['COUPON_MATCH_DISC'].</a:t>
            </a:r>
            <a:r>
              <a:rPr lang="en-US" sz="1600" dirty="0" err="1"/>
              <a:t>corr</a:t>
            </a:r>
            <a:r>
              <a:rPr lang="en-US" sz="1600" dirty="0"/>
              <a:t>(transaction['COUPON_DISC</a:t>
            </a:r>
            <a:r>
              <a:rPr lang="en-US" sz="1600" dirty="0" smtClean="0"/>
              <a:t>']): </a:t>
            </a:r>
            <a:r>
              <a:rPr lang="en-US" sz="1600" dirty="0"/>
              <a:t>0.21</a:t>
            </a:r>
          </a:p>
        </p:txBody>
      </p:sp>
      <p:pic>
        <p:nvPicPr>
          <p:cNvPr id="2050" name="Picture 2" descr="https://lh6.googleusercontent.com/iUyv-xUlcre6t7q__aJY7t1OReohJMINroQm-V7Bm5Mz2Qh23fpSyMCqXFsBiFqQRbybVu8Zafva6hIqmIhXfZNNCpVbEkRq5rA1_lZInNE3195xh-HzBRytxlSl4JM7RydiAh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52983"/>
            <a:ext cx="4860878" cy="322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Each campaign type is associated with </a:t>
            </a:r>
            <a:r>
              <a:rPr lang="en-US" sz="2400" dirty="0" smtClean="0"/>
              <a:t>different </a:t>
            </a:r>
            <a:r>
              <a:rPr lang="en-US" sz="2400" dirty="0"/>
              <a:t>campaigns, and each household received a different campaign.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94302"/>
              </p:ext>
            </p:extLst>
          </p:nvPr>
        </p:nvGraphicFramePr>
        <p:xfrm>
          <a:off x="1501250" y="1992575"/>
          <a:ext cx="9949852" cy="3482885"/>
        </p:xfrm>
        <a:graphic>
          <a:graphicData uri="http://schemas.openxmlformats.org/drawingml/2006/table">
            <a:tbl>
              <a:tblPr/>
              <a:tblGrid>
                <a:gridCol w="2487463"/>
                <a:gridCol w="2487463"/>
                <a:gridCol w="2487463"/>
                <a:gridCol w="2487463"/>
              </a:tblGrid>
              <a:tr h="9257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Campaign Description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Households reached through campaign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Campaign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Days 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0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3979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8,13,18,26,30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47 days(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approx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4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1,2,4,5,7,9,10,11,12,16,17,19,21,22,23,24,25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32days(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approx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0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C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3,6,14,15,20,27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64days(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approx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574121" y="-345423"/>
            <a:ext cx="211663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These are the highest selling department from the past two years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207729"/>
              </p:ext>
            </p:extLst>
          </p:nvPr>
        </p:nvGraphicFramePr>
        <p:xfrm>
          <a:off x="1091818" y="1853250"/>
          <a:ext cx="8693626" cy="4602140"/>
        </p:xfrm>
        <a:graphic>
          <a:graphicData uri="http://schemas.openxmlformats.org/drawingml/2006/table">
            <a:tbl>
              <a:tblPr/>
              <a:tblGrid>
                <a:gridCol w="4346813"/>
                <a:gridCol w="4346813"/>
              </a:tblGrid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Products sold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GROCERY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39,021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DRUG GM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31,529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COSMETICS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NUTRITION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2544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MEAT-PCKGD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2427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DELI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2354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PASTRY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2149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Top selling products in a department and in their lower levels of sub department.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457791"/>
              </p:ext>
            </p:extLst>
          </p:nvPr>
        </p:nvGraphicFramePr>
        <p:xfrm>
          <a:off x="968992" y="1688122"/>
          <a:ext cx="9342628" cy="4262513"/>
        </p:xfrm>
        <a:graphic>
          <a:graphicData uri="http://schemas.openxmlformats.org/drawingml/2006/table">
            <a:tbl>
              <a:tblPr/>
              <a:tblGrid>
                <a:gridCol w="2335657"/>
                <a:gridCol w="2335657"/>
                <a:gridCol w="2335657"/>
                <a:gridCol w="2335657"/>
              </a:tblGrid>
              <a:tr h="12676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Commodity_desc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Sub_commodity_desc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 of products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DRUG GM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GREETING CARDS/WRAP/PARTY SPLY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CARDS EVERYDAY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6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GROCERY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BEERS/ALES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BEERALEMALT LIQUORS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706409" y="-481394"/>
            <a:ext cx="198746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609</TotalTime>
  <Words>610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Dunnhumby – Complete Journey </vt:lpstr>
      <vt:lpstr>Introduction:  </vt:lpstr>
      <vt:lpstr>Modelling Approach</vt:lpstr>
      <vt:lpstr>1.Data collection and Preprocessing the Data:</vt:lpstr>
      <vt:lpstr>For the campaign to reach the public and for the campaign to get the required flow of sales it takes around 120 days.</vt:lpstr>
      <vt:lpstr>The peak hours are between 10:00 to 20:00           The discounts provided by the retailer, manufacturer and retailer to loyal customers are independent of each other. transaction['RETAIL_DISC'].corr(transaction['COUPON_DISC']): 0.045 transaction['RETAIL_DISC'].corr(transaction['COUPON_MATCH_DISC']): 0.013 transaction['COUPON_MATCH_DISC'].corr(transaction['COUPON_DISC']): 0.21</vt:lpstr>
      <vt:lpstr>Each campaign type is associated with different campaigns, and each household received a different campaign.</vt:lpstr>
      <vt:lpstr>These are the highest selling department from the past two years data</vt:lpstr>
      <vt:lpstr>Top selling products in a department and in their lower levels of sub department.</vt:lpstr>
      <vt:lpstr>Most of the consumers don't have kids. We can see from the pie chart below.  </vt:lpstr>
      <vt:lpstr>Campaign no 15 was run for 160 days, whereas the other campaigns ranges close to each other.</vt:lpstr>
      <vt:lpstr>Among 2500 households only 1584 households were targeted. By the end of this 2 year marketing campaign only 434 households redeemed the coupons.  </vt:lpstr>
      <vt:lpstr>Only 556 coupons were redeemed among 1135 coupons</vt:lpstr>
      <vt:lpstr>Campaign number 18, 13 and 8 being the most frequent ones reaching 1000 and more households each (no campaigns applied to same customer more than once therefore Frequency axis gives unique number of households). </vt:lpstr>
      <vt:lpstr>Campaigns 18,13,8 reached more than 1000 consumers. And these campaigns 18,13,8 belong to the TypeA campaign.</vt:lpstr>
      <vt:lpstr>The campaigns with the most redemption rate are also 18,13. With the redemption rate of more than 0.5 for 18,13. With a redemption rate of around 0.3 for 25,23,8.</vt:lpstr>
      <vt:lpstr>There are 582 stores transaction data available with us. Among these stores the top stores based on total sales are: 367,406 with more than 200,000 dollars sales in this 2 year marketing campaign.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Dunnhumby – Complete Journey </dc:title>
  <dc:creator>jayavardhan uppalapati</dc:creator>
  <cp:lastModifiedBy>jayavardhan uppalapati</cp:lastModifiedBy>
  <cp:revision>26</cp:revision>
  <dcterms:created xsi:type="dcterms:W3CDTF">2020-02-16T19:47:59Z</dcterms:created>
  <dcterms:modified xsi:type="dcterms:W3CDTF">2020-02-18T11:54:08Z</dcterms:modified>
</cp:coreProperties>
</file>