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rvo"/>
      <p:regular r:id="rId18"/>
      <p:bold r:id="rId19"/>
      <p:italic r:id="rId20"/>
      <p:boldItalic r:id="rId21"/>
    </p:embeddedFont>
    <p:embeddedFont>
      <p:font typeface="Roboto Condensed"/>
      <p:regular r:id="rId22"/>
      <p:bold r:id="rId23"/>
      <p:italic r:id="rId24"/>
      <p:boldItalic r:id="rId25"/>
    </p:embeddedFont>
    <p:embeddedFont>
      <p:font typeface="Roboto Condensed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italic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Arvo-boldItalic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Light-regular.fntdata"/><Relationship Id="rId25" Type="http://schemas.openxmlformats.org/officeDocument/2006/relationships/font" Target="fonts/RobotoCondensed-boldItalic.fntdata"/><Relationship Id="rId28" Type="http://schemas.openxmlformats.org/officeDocument/2006/relationships/font" Target="fonts/RobotoCondensedLight-italic.fntdata"/><Relationship Id="rId27" Type="http://schemas.openxmlformats.org/officeDocument/2006/relationships/font" Target="fonts/RobotoCondense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rvo-bold.fntdata"/><Relationship Id="rId18" Type="http://schemas.openxmlformats.org/officeDocument/2006/relationships/font" Target="fonts/Ar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52846792d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52846792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2846792d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52846792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52846792d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52846792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52846792d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52846792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52846792d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52846792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52846792d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52846792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52846792d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52846792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12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Poker</a:t>
            </a:r>
            <a:endParaRPr/>
          </a:p>
        </p:txBody>
      </p:sp>
      <p:sp>
        <p:nvSpPr>
          <p:cNvPr id="185" name="Google Shape;185;p11"/>
          <p:cNvSpPr txBox="1"/>
          <p:nvPr>
            <p:ph type="ctrTitle"/>
          </p:nvPr>
        </p:nvSpPr>
        <p:spPr>
          <a:xfrm>
            <a:off x="685800" y="3369325"/>
            <a:ext cx="5367900" cy="6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Jesse Bond, Fawzan Khan, Trevor MacDonald</a:t>
            </a:r>
            <a:endParaRPr sz="1600"/>
          </a:p>
        </p:txBody>
      </p:sp>
      <p:pic>
        <p:nvPicPr>
          <p:cNvPr id="186" name="Google Shape;1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125" y="2534850"/>
            <a:ext cx="2785500" cy="145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 &amp; Interactions</a:t>
            </a:r>
            <a:endParaRPr/>
          </a:p>
        </p:txBody>
      </p:sp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285" name="Google Shape;285;p2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 b="36024" l="0" r="0" t="8208"/>
          <a:stretch/>
        </p:blipFill>
        <p:spPr>
          <a:xfrm>
            <a:off x="1790450" y="1765500"/>
            <a:ext cx="4390800" cy="28710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6" name="Google Shape;296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3" name="Google Shape;303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2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05" name="Google Shape;305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2"/>
          <p:cNvSpPr txBox="1"/>
          <p:nvPr>
            <p:ph idx="4294967295" type="subTitle"/>
          </p:nvPr>
        </p:nvSpPr>
        <p:spPr>
          <a:xfrm>
            <a:off x="621500" y="150465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We accomplished our main goal, which was to create a poker game that stayed true to the original.</a:t>
            </a:r>
            <a:endParaRPr b="1" sz="2000"/>
          </a:p>
        </p:txBody>
      </p:sp>
      <p:sp>
        <p:nvSpPr>
          <p:cNvPr id="313" name="Google Shape;313;p22"/>
          <p:cNvSpPr txBox="1"/>
          <p:nvPr>
            <p:ph idx="4294967295" type="subTitle"/>
          </p:nvPr>
        </p:nvSpPr>
        <p:spPr>
          <a:xfrm>
            <a:off x="621500" y="2728675"/>
            <a:ext cx="6593700" cy="23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We acknowledge our shortcomings in not creating a poker game that exists over a network and not fully fleshing out the GUI.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23"/>
          <p:cNvSpPr txBox="1"/>
          <p:nvPr>
            <p:ph idx="4294967295" type="ctrTitle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 You</a:t>
            </a:r>
            <a:endParaRPr sz="6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idx="4294967295" type="ctrTitle"/>
          </p:nvPr>
        </p:nvSpPr>
        <p:spPr>
          <a:xfrm>
            <a:off x="3197825" y="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What is Poker?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192" name="Google Shape;192;p12"/>
          <p:cNvSpPr txBox="1"/>
          <p:nvPr>
            <p:ph idx="4294967295" type="subTitle"/>
          </p:nvPr>
        </p:nvSpPr>
        <p:spPr>
          <a:xfrm>
            <a:off x="1275150" y="11598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Poker is a card game in which a player bets on whether the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value of their hand is greater than the value of other player’s hands.</a:t>
            </a:r>
            <a:endParaRPr b="1" sz="2000"/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2"/>
          <p:cNvSpPr txBox="1"/>
          <p:nvPr>
            <p:ph idx="4294967295" type="subTitle"/>
          </p:nvPr>
        </p:nvSpPr>
        <p:spPr>
          <a:xfrm>
            <a:off x="1275150" y="2502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Poker is a game of luck and skill. The player who </a:t>
            </a:r>
            <a:r>
              <a:rPr b="1" lang="en" sz="2000"/>
              <a:t>hasn't</a:t>
            </a:r>
            <a:r>
              <a:rPr b="1" lang="en" sz="2000"/>
              <a:t> folded and has the highest value hand at the end of round wins the pot. The pot is a cash pile which is made up of the blinds and wagers of all the players. 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8850" y="0"/>
            <a:ext cx="4390800" cy="28710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 interactive poker game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Stay true to the original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Network support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wanted to make a Poker game that’s easy to play on a computer and just as fun as in-person, without gambling actual cash. </a:t>
            </a:r>
            <a:endParaRPr/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p1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11" name="Google Shape;211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r>
              <a:rPr lang="en"/>
              <a:t> </a:t>
            </a:r>
            <a:r>
              <a:rPr lang="en"/>
              <a:t>Demo, Interactions, and Test Cases</a:t>
            </a:r>
            <a:endParaRPr/>
          </a:p>
        </p:txBody>
      </p:sp>
      <p:sp>
        <p:nvSpPr>
          <p:cNvPr id="220" name="Google Shape;220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458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Game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class is the backbone of the project, it handles the game logic for each round such as the dealer and taking turns.</a:t>
            </a:r>
            <a:endParaRPr/>
          </a:p>
        </p:txBody>
      </p:sp>
      <p:sp>
        <p:nvSpPr>
          <p:cNvPr id="228" name="Google Shape;228;p16"/>
          <p:cNvSpPr txBox="1"/>
          <p:nvPr>
            <p:ph idx="2" type="body"/>
          </p:nvPr>
        </p:nvSpPr>
        <p:spPr>
          <a:xfrm>
            <a:off x="2251262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PlayerInGame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PlayerInGame handles the logic for card comparisons. It checks your hand and the community cards for the best possible card combination to give your hand the most value.</a:t>
            </a:r>
            <a:endParaRPr/>
          </a:p>
        </p:txBody>
      </p:sp>
      <p:sp>
        <p:nvSpPr>
          <p:cNvPr id="229" name="Google Shape;229;p16"/>
          <p:cNvSpPr txBox="1"/>
          <p:nvPr>
            <p:ph idx="3" type="body"/>
          </p:nvPr>
        </p:nvSpPr>
        <p:spPr>
          <a:xfrm>
            <a:off x="4467025" y="1510001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Card &amp; Deck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Deck class contains functionality for a deck of 52 cards created by the Card class.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" name="Google Shape;231;p1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2" name="Google Shape;232;p1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6808375" y="1510001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Account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account class holds a players information, such as their name, total cash on hand, and total winnings.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Flow</a:t>
            </a:r>
            <a:endParaRPr/>
          </a:p>
        </p:txBody>
      </p:sp>
      <p:sp>
        <p:nvSpPr>
          <p:cNvPr id="245" name="Google Shape;245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6" name="Google Shape;246;p1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47" name="Google Shape;247;p1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4" name="Google Shape;2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00" y="1311175"/>
            <a:ext cx="4788337" cy="36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75" y="1464950"/>
            <a:ext cx="6212302" cy="342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19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271" name="Google Shape;271;p1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6" name="Google Shape;2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659" y="1703798"/>
            <a:ext cx="3247340" cy="2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75" y="1427050"/>
            <a:ext cx="3022526" cy="35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