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5/23/17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Fair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Joshua Bauer and Kris </a:t>
            </a:r>
            <a:r>
              <a:rPr lang="en-US" dirty="0" err="1" smtClean="0"/>
              <a:t>Bebbington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Web presence and code fair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Competitor Benchmarking</a:t>
            </a:r>
          </a:p>
          <a:p>
            <a:r>
              <a:rPr lang="en-US" dirty="0" smtClean="0"/>
              <a:t>User Analysis</a:t>
            </a:r>
          </a:p>
          <a:p>
            <a:r>
              <a:rPr lang="en-US" dirty="0" smtClean="0"/>
              <a:t>Design documentation / prototyping</a:t>
            </a:r>
          </a:p>
          <a:p>
            <a:pPr lvl="1"/>
            <a:r>
              <a:rPr lang="en-US" dirty="0" smtClean="0"/>
              <a:t>Content inventory</a:t>
            </a:r>
          </a:p>
          <a:p>
            <a:pPr lvl="1"/>
            <a:r>
              <a:rPr lang="en-US" dirty="0" smtClean="0"/>
              <a:t>Site Map</a:t>
            </a:r>
          </a:p>
          <a:p>
            <a:pPr lvl="1"/>
            <a:r>
              <a:rPr lang="en-US" dirty="0" smtClean="0"/>
              <a:t>Navigation</a:t>
            </a:r>
          </a:p>
          <a:p>
            <a:r>
              <a:rPr lang="en-US" dirty="0" smtClean="0"/>
              <a:t>User Testing </a:t>
            </a:r>
          </a:p>
          <a:p>
            <a:r>
              <a:rPr lang="en-US" dirty="0" smtClean="0"/>
              <a:t>Additional features / refine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5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/ sprints</a:t>
            </a:r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Milestones</a:t>
            </a:r>
          </a:p>
          <a:p>
            <a:pPr lvl="1"/>
            <a:r>
              <a:rPr lang="en-US" smtClean="0"/>
              <a:t>Agile project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0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JavaScript simple and effective</a:t>
            </a:r>
          </a:p>
          <a:p>
            <a:endParaRPr lang="en-US" dirty="0" smtClean="0"/>
          </a:p>
        </p:txBody>
      </p:sp>
      <p:pic>
        <p:nvPicPr>
          <p:cNvPr id="4" name="Picture 3" descr="m-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22" y="2303335"/>
            <a:ext cx="4925887" cy="2280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1064" y="6486331"/>
            <a:ext cx="4072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Picture: https://</a:t>
            </a:r>
            <a:r>
              <a:rPr lang="en-US" sz="900" dirty="0" err="1"/>
              <a:t>alistapart.com</a:t>
            </a:r>
            <a:r>
              <a:rPr lang="en-US" sz="900" dirty="0"/>
              <a:t>/article/</a:t>
            </a:r>
            <a:r>
              <a:rPr lang="en-US" sz="900" dirty="0" err="1"/>
              <a:t>understandingprogressiveenhancement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43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Detail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PureCSS</a:t>
            </a:r>
            <a:r>
              <a:rPr lang="en-US" dirty="0"/>
              <a:t>, base </a:t>
            </a:r>
            <a:r>
              <a:rPr lang="en-US" dirty="0" err="1" smtClean="0"/>
              <a:t>Stylesheet</a:t>
            </a:r>
            <a:endParaRPr lang="en-US" dirty="0" smtClean="0"/>
          </a:p>
          <a:p>
            <a:r>
              <a:rPr lang="en-US" dirty="0" smtClean="0"/>
              <a:t>Made a few adjustments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yout-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49" y="2750021"/>
            <a:ext cx="5887091" cy="3599361"/>
          </a:xfrm>
          <a:prstGeom prst="rect">
            <a:avLst/>
          </a:prstGeom>
          <a:ln>
            <a:solidFill>
              <a:srgbClr val="6EA0B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347451" y="6486331"/>
            <a:ext cx="1480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Picture: https://</a:t>
            </a:r>
            <a:r>
              <a:rPr lang="en-US" sz="900" dirty="0" err="1"/>
              <a:t>purecss.io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6542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Form Validator</a:t>
            </a:r>
          </a:p>
          <a:p>
            <a:endParaRPr lang="en-US" dirty="0" smtClean="0"/>
          </a:p>
          <a:p>
            <a:r>
              <a:rPr lang="en-US" dirty="0" smtClean="0"/>
              <a:t>Pure JavaScript Modal</a:t>
            </a:r>
          </a:p>
          <a:p>
            <a:endParaRPr lang="en-US" dirty="0" smtClean="0"/>
          </a:p>
          <a:p>
            <a:r>
              <a:rPr lang="en-US" dirty="0" err="1" smtClean="0"/>
              <a:t>PhotoSwipe</a:t>
            </a:r>
            <a:r>
              <a:rPr lang="en-US" dirty="0" smtClean="0"/>
              <a:t>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959</TotalTime>
  <Words>90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 2</vt:lpstr>
      <vt:lpstr>Technic</vt:lpstr>
      <vt:lpstr>Code Fair 2017</vt:lpstr>
      <vt:lpstr>Web Development Processes</vt:lpstr>
      <vt:lpstr>Team Processes</vt:lpstr>
      <vt:lpstr>Technical Detail</vt:lpstr>
      <vt:lpstr>Technical Detail Continued</vt:lpstr>
      <vt:lpstr>JavaScript</vt:lpstr>
      <vt:lpstr>Site Demo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Fair 2017</dc:title>
  <dc:creator>Joshua B</dc:creator>
  <cp:lastModifiedBy>Kris .</cp:lastModifiedBy>
  <cp:revision>7</cp:revision>
  <dcterms:created xsi:type="dcterms:W3CDTF">2017-05-22T10:29:39Z</dcterms:created>
  <dcterms:modified xsi:type="dcterms:W3CDTF">2017-05-24T02:38:06Z</dcterms:modified>
</cp:coreProperties>
</file>