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22/05/17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Fair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presence and code fair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</TotalTime>
  <Words>16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Code Fair 2017</vt:lpstr>
      <vt:lpstr>Web Development Processes</vt:lpstr>
      <vt:lpstr>Team Processes</vt:lpstr>
      <vt:lpstr>Site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Fair 2017</dc:title>
  <dc:creator>Joshua B</dc:creator>
  <cp:lastModifiedBy>Joshua B</cp:lastModifiedBy>
  <cp:revision>2</cp:revision>
  <dcterms:created xsi:type="dcterms:W3CDTF">2017-05-22T10:29:39Z</dcterms:created>
  <dcterms:modified xsi:type="dcterms:W3CDTF">2017-05-22T10:34:08Z</dcterms:modified>
</cp:coreProperties>
</file>