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9" autoAdjust="0"/>
    <p:restoredTop sz="94765"/>
  </p:normalViewPr>
  <p:slideViewPr>
    <p:cSldViewPr>
      <p:cViewPr>
        <p:scale>
          <a:sx n="147" d="100"/>
          <a:sy n="147" d="100"/>
        </p:scale>
        <p:origin x="120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5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0169D-3332-4DE4-A7B4-328D07E50BA1}" type="datetimeFigureOut">
              <a:rPr lang="en-US" smtClean="0"/>
              <a:pPr/>
              <a:t>5/7/17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3559D-B94E-4D7B-8626-CE9894F288A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1097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5/7/17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5/7/17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5/7/17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5/7/17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5/7/17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5/7/17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5/7/17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5/7/17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5/7/17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5/7/17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5/7/17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98D08-D57D-4DF4-80C4-65B2586D98E9}" type="datetimeFigureOut">
              <a:rPr lang="en-US" smtClean="0"/>
              <a:pPr/>
              <a:t>5/7/17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AU" sz="2400" dirty="0" smtClean="0">
                <a:solidFill>
                  <a:schemeClr val="bg1"/>
                </a:solidFill>
              </a:rPr>
              <a:t/>
            </a:r>
            <a:br>
              <a:rPr lang="en-AU" sz="2400" dirty="0" smtClean="0">
                <a:solidFill>
                  <a:schemeClr val="bg1"/>
                </a:solidFill>
              </a:rPr>
            </a:br>
            <a:r>
              <a:rPr lang="en-AU" sz="2400" dirty="0" smtClean="0">
                <a:solidFill>
                  <a:schemeClr val="bg1"/>
                </a:solidFill>
              </a:rPr>
              <a:t>Patrick</a:t>
            </a:r>
            <a:br>
              <a:rPr lang="en-AU" sz="2400" dirty="0" smtClean="0">
                <a:solidFill>
                  <a:schemeClr val="bg1"/>
                </a:solidFill>
              </a:rPr>
            </a:br>
            <a:r>
              <a:rPr lang="en-AU" sz="2200" dirty="0" smtClean="0">
                <a:solidFill>
                  <a:schemeClr val="bg1"/>
                </a:solidFill>
              </a:rPr>
              <a:t>University Student (IT)</a:t>
            </a:r>
            <a:br>
              <a:rPr lang="en-AU" sz="2200" dirty="0" smtClean="0">
                <a:solidFill>
                  <a:schemeClr val="bg1"/>
                </a:solidFill>
              </a:rPr>
            </a:br>
            <a:r>
              <a:rPr lang="en-AU" sz="2400" dirty="0" smtClean="0">
                <a:solidFill>
                  <a:schemeClr val="bg1"/>
                </a:solidFill>
              </a:rPr>
              <a:t/>
            </a:r>
            <a:br>
              <a:rPr lang="en-AU" sz="2400" dirty="0" smtClean="0">
                <a:solidFill>
                  <a:schemeClr val="bg1"/>
                </a:solidFill>
              </a:rPr>
            </a:br>
            <a:r>
              <a:rPr lang="en-AU" sz="2000" dirty="0" smtClean="0">
                <a:solidFill>
                  <a:schemeClr val="bg1"/>
                </a:solidFill>
              </a:rPr>
              <a:t/>
            </a:r>
            <a:br>
              <a:rPr lang="en-AU" sz="2000" dirty="0" smtClean="0">
                <a:solidFill>
                  <a:schemeClr val="bg1"/>
                </a:solidFill>
              </a:rPr>
            </a:br>
            <a:endParaRPr lang="en-AU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28596" y="1500174"/>
            <a:ext cx="5500726" cy="535782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AU" sz="2000" b="1" dirty="0" smtClean="0"/>
              <a:t>Personal Profile</a:t>
            </a:r>
          </a:p>
          <a:p>
            <a:pPr>
              <a:buNone/>
            </a:pPr>
            <a:endParaRPr lang="en-AU" sz="1200" b="1" dirty="0" smtClean="0"/>
          </a:p>
          <a:p>
            <a:pPr>
              <a:buNone/>
            </a:pPr>
            <a:r>
              <a:rPr lang="en-AU" sz="1200" b="1" dirty="0" smtClean="0"/>
              <a:t>Patrick is attending Charles Darwin University (CDU) as an IT Student. He is hoping to find work as a software developer when he finishes his degree. He enjoys playing sports, and socialising with friends.</a:t>
            </a:r>
          </a:p>
          <a:p>
            <a:pPr>
              <a:buNone/>
            </a:pPr>
            <a:r>
              <a:rPr lang="en-AU" sz="1200" b="1" dirty="0" smtClean="0"/>
              <a:t>Patrick has heard about a coding competition held by CDU, and wants to register his interest. One of his classmates was offered employment at a previous code fair, and Patrick was hoping to find similar opportunities for himself.</a:t>
            </a:r>
          </a:p>
          <a:p>
            <a:pPr>
              <a:buNone/>
            </a:pPr>
            <a:r>
              <a:rPr lang="en-AU" sz="1200" b="1" dirty="0" smtClean="0"/>
              <a:t>Patrick recently had a motorcycle accident, and injured one of his hands.</a:t>
            </a:r>
          </a:p>
          <a:p>
            <a:pPr>
              <a:buNone/>
            </a:pPr>
            <a:r>
              <a:rPr lang="en-AU" sz="1200" b="1" dirty="0" smtClean="0"/>
              <a:t>As a result, Patrick finds it difficult to use the mouse and keyboard with fluency.</a:t>
            </a:r>
          </a:p>
          <a:p>
            <a:pPr>
              <a:buNone/>
            </a:pPr>
            <a:r>
              <a:rPr lang="en-AU" sz="1200" b="1" dirty="0" smtClean="0"/>
              <a:t>His injuries are temporary, however he is in pain and can’t focus for long.</a:t>
            </a:r>
            <a:endParaRPr lang="en-AU" sz="1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00760" y="1428736"/>
            <a:ext cx="2686040" cy="54292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AU" sz="1200" b="1" u="sng" dirty="0" smtClean="0"/>
              <a:t>Personal Information</a:t>
            </a:r>
          </a:p>
          <a:p>
            <a:pPr>
              <a:buNone/>
            </a:pPr>
            <a:r>
              <a:rPr lang="en-AU" sz="1200" b="1" dirty="0" smtClean="0"/>
              <a:t>Profession: </a:t>
            </a:r>
            <a:r>
              <a:rPr lang="en-AU" sz="1200" dirty="0" smtClean="0"/>
              <a:t>Tertiary</a:t>
            </a:r>
            <a:r>
              <a:rPr lang="en-AU" sz="1200" b="1" dirty="0" smtClean="0"/>
              <a:t> </a:t>
            </a:r>
            <a:r>
              <a:rPr lang="en-AU" sz="1200" dirty="0" smtClean="0"/>
              <a:t>Student (IT)</a:t>
            </a:r>
          </a:p>
          <a:p>
            <a:pPr>
              <a:buNone/>
            </a:pPr>
            <a:r>
              <a:rPr lang="en-AU" sz="1200" b="1" dirty="0" smtClean="0"/>
              <a:t>Location: </a:t>
            </a:r>
            <a:r>
              <a:rPr lang="en-AU" sz="1200" dirty="0" smtClean="0"/>
              <a:t>Darwin, NT</a:t>
            </a:r>
          </a:p>
          <a:p>
            <a:pPr>
              <a:buNone/>
            </a:pPr>
            <a:r>
              <a:rPr lang="en-AU" sz="1200" b="1" dirty="0" smtClean="0"/>
              <a:t>Age: </a:t>
            </a:r>
            <a:r>
              <a:rPr lang="en-AU" sz="1200" dirty="0" smtClean="0"/>
              <a:t>23</a:t>
            </a:r>
          </a:p>
          <a:p>
            <a:pPr>
              <a:buNone/>
            </a:pPr>
            <a:r>
              <a:rPr lang="en-AU" sz="1200" b="1" dirty="0" smtClean="0"/>
              <a:t>Hobbies: </a:t>
            </a:r>
            <a:r>
              <a:rPr lang="en-AU" sz="1200" dirty="0" smtClean="0"/>
              <a:t>Indoor soccer, coding, blogging.</a:t>
            </a:r>
            <a:endParaRPr lang="en-AU" sz="1200" dirty="0"/>
          </a:p>
          <a:p>
            <a:pPr>
              <a:buNone/>
            </a:pPr>
            <a:r>
              <a:rPr lang="en-AU" sz="1200" b="1" dirty="0" err="1" smtClean="0"/>
              <a:t>Favorite</a:t>
            </a:r>
            <a:r>
              <a:rPr lang="en-AU" sz="1200" b="1" dirty="0" smtClean="0"/>
              <a:t> TV Show: </a:t>
            </a:r>
            <a:r>
              <a:rPr lang="en-AU" sz="1200" dirty="0" smtClean="0"/>
              <a:t>Homeland</a:t>
            </a:r>
            <a:endParaRPr lang="en-AU" sz="1200" b="1" dirty="0" smtClean="0"/>
          </a:p>
          <a:p>
            <a:pPr>
              <a:buNone/>
            </a:pPr>
            <a:r>
              <a:rPr lang="en-AU" sz="1200" b="1" dirty="0" smtClean="0"/>
              <a:t>Personality: </a:t>
            </a:r>
            <a:r>
              <a:rPr lang="en-AU" sz="1200" dirty="0" smtClean="0"/>
              <a:t>Extroverted, enjoys meeting new people.</a:t>
            </a:r>
          </a:p>
          <a:p>
            <a:pPr>
              <a:buNone/>
            </a:pPr>
            <a:r>
              <a:rPr lang="en-AU" sz="1200" b="1" u="sng" dirty="0" smtClean="0"/>
              <a:t>Internet usage</a:t>
            </a:r>
          </a:p>
          <a:p>
            <a:pPr>
              <a:buNone/>
            </a:pPr>
            <a:r>
              <a:rPr lang="en-AU" sz="1200" b="1" dirty="0" smtClean="0"/>
              <a:t>Internet experience: </a:t>
            </a:r>
            <a:r>
              <a:rPr lang="en-AU" sz="1200" dirty="0" smtClean="0"/>
              <a:t>Advanced</a:t>
            </a:r>
          </a:p>
          <a:p>
            <a:pPr>
              <a:buNone/>
            </a:pPr>
            <a:r>
              <a:rPr lang="en-AU" sz="1200" b="1" dirty="0" smtClean="0"/>
              <a:t>Primary Uses: </a:t>
            </a:r>
            <a:r>
              <a:rPr lang="en-AU" sz="1200" dirty="0" smtClean="0"/>
              <a:t>Studies, coding, email, blogging.</a:t>
            </a:r>
          </a:p>
          <a:p>
            <a:pPr>
              <a:buNone/>
            </a:pPr>
            <a:r>
              <a:rPr lang="en-AU" sz="1200" b="1" dirty="0" smtClean="0"/>
              <a:t>Favourite Sites: </a:t>
            </a:r>
            <a:r>
              <a:rPr lang="en-AU" sz="1200" dirty="0" smtClean="0"/>
              <a:t>Reddit, Google, WordPress</a:t>
            </a:r>
          </a:p>
          <a:p>
            <a:pPr>
              <a:buNone/>
            </a:pPr>
            <a:r>
              <a:rPr lang="en-AU" sz="1200" b="1" dirty="0" smtClean="0"/>
              <a:t>Hours online per week: </a:t>
            </a:r>
            <a:r>
              <a:rPr lang="en-AU" sz="1200" dirty="0" smtClean="0"/>
              <a:t>40+</a:t>
            </a:r>
          </a:p>
          <a:p>
            <a:pPr>
              <a:buNone/>
            </a:pPr>
            <a:r>
              <a:rPr lang="en-AU" sz="1200" b="1" dirty="0" smtClean="0"/>
              <a:t>Computer: </a:t>
            </a:r>
            <a:r>
              <a:rPr lang="en-AU" sz="1200" dirty="0" err="1" smtClean="0"/>
              <a:t>Macbook</a:t>
            </a:r>
            <a:r>
              <a:rPr lang="en-AU" sz="1200" dirty="0" smtClean="0"/>
              <a:t> Pro, ADSL2, Safari</a:t>
            </a:r>
          </a:p>
          <a:p>
            <a:pPr>
              <a:buNone/>
            </a:pPr>
            <a:endParaRPr lang="en-AU" sz="1200" b="1" dirty="0"/>
          </a:p>
          <a:p>
            <a:pPr>
              <a:buNone/>
            </a:pPr>
            <a:r>
              <a:rPr lang="en-AU" sz="1200" b="1" u="sng" dirty="0" smtClean="0"/>
              <a:t>Study information</a:t>
            </a:r>
          </a:p>
          <a:p>
            <a:pPr>
              <a:buNone/>
            </a:pPr>
            <a:r>
              <a:rPr lang="en-AU" sz="1200" b="1" dirty="0" smtClean="0"/>
              <a:t>Current qualifications: </a:t>
            </a:r>
            <a:r>
              <a:rPr lang="en-AU" sz="1200" dirty="0" smtClean="0"/>
              <a:t>Year 12,</a:t>
            </a:r>
          </a:p>
          <a:p>
            <a:pPr>
              <a:buNone/>
            </a:pPr>
            <a:r>
              <a:rPr lang="en-AU" sz="1200" b="1" dirty="0" smtClean="0"/>
              <a:t>Literacy: </a:t>
            </a:r>
            <a:r>
              <a:rPr lang="en-AU" sz="1200" dirty="0" smtClean="0"/>
              <a:t>High Level</a:t>
            </a:r>
          </a:p>
          <a:p>
            <a:pPr>
              <a:buNone/>
            </a:pPr>
            <a:r>
              <a:rPr lang="en-AU" sz="1200" b="1" dirty="0" smtClean="0"/>
              <a:t>IT Skills/knowledge: </a:t>
            </a:r>
            <a:r>
              <a:rPr lang="en-AU" sz="1200" dirty="0" smtClean="0"/>
              <a:t>Advanced,</a:t>
            </a:r>
          </a:p>
          <a:p>
            <a:pPr>
              <a:buNone/>
            </a:pPr>
            <a:r>
              <a:rPr lang="en-AU" sz="1200" dirty="0"/>
              <a:t>	</a:t>
            </a:r>
            <a:r>
              <a:rPr lang="en-AU" sz="1200" dirty="0" smtClean="0"/>
              <a:t>2</a:t>
            </a:r>
            <a:r>
              <a:rPr lang="en-AU" sz="1200" baseline="30000" dirty="0" smtClean="0"/>
              <a:t>nd</a:t>
            </a:r>
            <a:r>
              <a:rPr lang="en-AU" sz="1200" dirty="0" smtClean="0"/>
              <a:t> year </a:t>
            </a:r>
            <a:r>
              <a:rPr lang="en-AU" sz="1200" smtClean="0"/>
              <a:t>University IT, </a:t>
            </a:r>
            <a:r>
              <a:rPr lang="en-AU" sz="1200" dirty="0" smtClean="0"/>
              <a:t>network administration, coding</a:t>
            </a:r>
            <a:r>
              <a:rPr lang="en-AU" sz="1200" smtClean="0"/>
              <a:t>, database design.</a:t>
            </a:r>
            <a:endParaRPr lang="en-AU" sz="1200" dirty="0" smtClean="0"/>
          </a:p>
          <a:p>
            <a:pPr>
              <a:buNone/>
            </a:pPr>
            <a:endParaRPr lang="en-AU" sz="1200" b="1" dirty="0" smtClean="0"/>
          </a:p>
          <a:p>
            <a:pPr>
              <a:buNone/>
            </a:pPr>
            <a:endParaRPr lang="en-AU" sz="1200" b="1" dirty="0" smtClean="0"/>
          </a:p>
          <a:p>
            <a:pPr>
              <a:buNone/>
            </a:pPr>
            <a:endParaRPr lang="en-AU" sz="1200" b="1" dirty="0" smtClean="0"/>
          </a:p>
          <a:p>
            <a:pPr>
              <a:buNone/>
            </a:pPr>
            <a:endParaRPr lang="en-AU" sz="1200" b="1" dirty="0"/>
          </a:p>
          <a:p>
            <a:pPr>
              <a:buNone/>
            </a:pPr>
            <a:endParaRPr lang="en-AU" sz="1200" b="1" dirty="0" smtClean="0"/>
          </a:p>
          <a:p>
            <a:pPr>
              <a:buNone/>
            </a:pPr>
            <a:endParaRPr lang="en-AU" sz="1200" b="1" dirty="0"/>
          </a:p>
          <a:p>
            <a:pPr>
              <a:buNone/>
            </a:pPr>
            <a:endParaRPr lang="en-AU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96136" y="332656"/>
            <a:ext cx="2928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chemeClr val="bg1"/>
                </a:solidFill>
                <a:latin typeface="Adobe Caslon Pro" pitchFamily="18" charset="0"/>
              </a:rPr>
              <a:t>“Live life to the fullest</a:t>
            </a:r>
            <a:r>
              <a:rPr lang="en-AU" sz="1400" i="1" dirty="0" smtClean="0">
                <a:solidFill>
                  <a:schemeClr val="bg1"/>
                </a:solidFill>
                <a:latin typeface="Adobe Caslon Pro" pitchFamily="18" charset="0"/>
              </a:rPr>
              <a:t>”</a:t>
            </a:r>
          </a:p>
          <a:p>
            <a:pPr>
              <a:buFont typeface="Arial" pitchFamily="34" charset="0"/>
              <a:buChar char="•"/>
            </a:pPr>
            <a:r>
              <a:rPr lang="en-AU" sz="1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AU" sz="1100" dirty="0" smtClean="0">
                <a:solidFill>
                  <a:schemeClr val="bg1"/>
                </a:solidFill>
                <a:latin typeface="+mj-lt"/>
              </a:rPr>
              <a:t>High achiever</a:t>
            </a:r>
          </a:p>
          <a:p>
            <a:pPr>
              <a:buFont typeface="Arial" pitchFamily="34" charset="0"/>
              <a:buChar char="•"/>
            </a:pPr>
            <a:r>
              <a:rPr lang="en-AU" sz="1100" dirty="0" smtClean="0">
                <a:solidFill>
                  <a:schemeClr val="bg1"/>
                </a:solidFill>
              </a:rPr>
              <a:t>Experienced coder</a:t>
            </a:r>
          </a:p>
          <a:p>
            <a:pPr>
              <a:buFont typeface="Arial" pitchFamily="34" charset="0"/>
              <a:buChar char="•"/>
            </a:pPr>
            <a:r>
              <a:rPr lang="en-AU" sz="1100" dirty="0" smtClean="0">
                <a:solidFill>
                  <a:schemeClr val="bg1"/>
                </a:solidFill>
              </a:rPr>
              <a:t>Looking for job opportunities in IT</a:t>
            </a:r>
          </a:p>
          <a:p>
            <a:pPr>
              <a:buFont typeface="Arial" pitchFamily="34" charset="0"/>
              <a:buChar char="•"/>
            </a:pPr>
            <a:r>
              <a:rPr lang="en-AU" sz="1100" dirty="0" smtClean="0">
                <a:solidFill>
                  <a:schemeClr val="bg1"/>
                </a:solidFill>
              </a:rPr>
              <a:t>Currently recovering from motorcycle accident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0034" y="3929066"/>
            <a:ext cx="292895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User Goals</a:t>
            </a:r>
          </a:p>
          <a:p>
            <a:r>
              <a:rPr lang="en-AU" sz="1200" dirty="0" smtClean="0"/>
              <a:t>Patrick comes to the site to</a:t>
            </a:r>
            <a:r>
              <a:rPr lang="is-IS" sz="1200" dirty="0" smtClean="0"/>
              <a:t>…</a:t>
            </a:r>
          </a:p>
          <a:p>
            <a:pPr marL="171450" indent="-171450">
              <a:buFont typeface="Arial"/>
              <a:buChar char="•"/>
            </a:pPr>
            <a:r>
              <a:rPr lang="is-IS" sz="1200" dirty="0" smtClean="0"/>
              <a:t>Register interest in the coding competition</a:t>
            </a:r>
          </a:p>
          <a:p>
            <a:pPr marL="171450" indent="-171450">
              <a:buFont typeface="Arial"/>
              <a:buChar char="•"/>
            </a:pPr>
            <a:r>
              <a:rPr lang="is-IS" sz="1200" dirty="0" smtClean="0"/>
              <a:t>Make connections with potential employers in the IT industry</a:t>
            </a:r>
          </a:p>
          <a:p>
            <a:pPr marL="171450" indent="-171450">
              <a:buFont typeface="Arial"/>
              <a:buChar char="•"/>
            </a:pPr>
            <a:r>
              <a:rPr lang="is-IS" sz="1200" dirty="0" smtClean="0"/>
              <a:t>Test his skills against other people in his field</a:t>
            </a:r>
          </a:p>
          <a:p>
            <a:pPr marL="171450" indent="-171450">
              <a:buFont typeface="Arial"/>
              <a:buChar char="•"/>
            </a:pPr>
            <a:endParaRPr lang="is-IS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28992" y="3929066"/>
            <a:ext cx="29289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Business Objectives</a:t>
            </a:r>
          </a:p>
          <a:p>
            <a:r>
              <a:rPr lang="en-AU" sz="1200" dirty="0" smtClean="0"/>
              <a:t>We want Patrick to</a:t>
            </a:r>
            <a:r>
              <a:rPr lang="is-IS" sz="1200" dirty="0" smtClean="0"/>
              <a:t>…</a:t>
            </a:r>
          </a:p>
          <a:p>
            <a:pPr marL="171450" indent="-171450">
              <a:buFont typeface="Arial"/>
              <a:buChar char="•"/>
            </a:pPr>
            <a:r>
              <a:rPr lang="is-IS" sz="1200" dirty="0" smtClean="0"/>
              <a:t>Visit the site often</a:t>
            </a:r>
          </a:p>
          <a:p>
            <a:pPr marL="171450" indent="-171450">
              <a:buFont typeface="Arial"/>
              <a:buChar char="•"/>
            </a:pPr>
            <a:r>
              <a:rPr lang="is-IS" sz="1200" dirty="0" smtClean="0"/>
              <a:t>Be excited about the competition</a:t>
            </a:r>
          </a:p>
          <a:p>
            <a:pPr marL="171450" indent="-171450">
              <a:buFont typeface="Arial"/>
              <a:buChar char="•"/>
            </a:pPr>
            <a:r>
              <a:rPr lang="is-IS" sz="1200" dirty="0" smtClean="0"/>
              <a:t>Feel encouraged about finding job </a:t>
            </a:r>
          </a:p>
          <a:p>
            <a:pPr marL="171450" indent="-171450">
              <a:buFont typeface="Arial"/>
              <a:buChar char="•"/>
            </a:pPr>
            <a:r>
              <a:rPr lang="is-IS" sz="1200" dirty="0" smtClean="0"/>
              <a:t>opportunities</a:t>
            </a:r>
          </a:p>
          <a:p>
            <a:pPr marL="171450" indent="-171450">
              <a:buFont typeface="Arial"/>
              <a:buChar char="•"/>
            </a:pPr>
            <a:r>
              <a:rPr lang="is-IS" sz="1200" dirty="0" smtClean="0"/>
              <a:t>Recommend the site to friends</a:t>
            </a:r>
          </a:p>
          <a:p>
            <a:pPr marL="171450" indent="-171450">
              <a:buFont typeface="Arial"/>
              <a:buChar char="•"/>
            </a:pPr>
            <a:r>
              <a:rPr lang="is-IS" sz="1200" dirty="0" smtClean="0"/>
              <a:t>Review past entries</a:t>
            </a:r>
          </a:p>
          <a:p>
            <a:pPr marL="171450" indent="-171450">
              <a:buFont typeface="Arial"/>
              <a:buChar char="•"/>
            </a:pPr>
            <a:r>
              <a:rPr lang="is-IS" sz="1200" dirty="0" smtClean="0"/>
              <a:t>Find the website accessible with his current disabilities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74638"/>
            <a:ext cx="1080120" cy="113393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6329</TotalTime>
  <Words>322</Words>
  <Application>Microsoft Macintosh PowerPoint</Application>
  <PresentationFormat>On-screen Show (4:3)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Adobe Caslon Pro</vt:lpstr>
      <vt:lpstr>Arial</vt:lpstr>
      <vt:lpstr>Calibri</vt:lpstr>
      <vt:lpstr>Office Theme</vt:lpstr>
      <vt:lpstr> Patrick University Student (IT)  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Charles Darwin University</dc:creator>
  <cp:lastModifiedBy>Kris .</cp:lastModifiedBy>
  <cp:revision>30</cp:revision>
  <dcterms:created xsi:type="dcterms:W3CDTF">2010-05-26T22:54:26Z</dcterms:created>
  <dcterms:modified xsi:type="dcterms:W3CDTF">2017-05-07T12:54:46Z</dcterms:modified>
</cp:coreProperties>
</file>