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1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846" y="-2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544" y="-96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10169D-3332-4DE4-A7B4-328D07E50BA1}" type="datetimeFigureOut">
              <a:rPr lang="en-US" smtClean="0"/>
              <a:pPr/>
              <a:t>9/7/2010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63559D-B94E-4D7B-8626-CE9894F288A8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8" name="Notes Placeholder 7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98D08-D57D-4DF4-80C4-65B2586D98E9}" type="datetimeFigureOut">
              <a:rPr lang="en-US" smtClean="0"/>
              <a:pPr/>
              <a:t>9/7/2010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58DBB-F9DE-4C60-9204-5642BB82F672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98D08-D57D-4DF4-80C4-65B2586D98E9}" type="datetimeFigureOut">
              <a:rPr lang="en-US" smtClean="0"/>
              <a:pPr/>
              <a:t>9/7/2010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58DBB-F9DE-4C60-9204-5642BB82F672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98D08-D57D-4DF4-80C4-65B2586D98E9}" type="datetimeFigureOut">
              <a:rPr lang="en-US" smtClean="0"/>
              <a:pPr/>
              <a:t>9/7/2010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58DBB-F9DE-4C60-9204-5642BB82F672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98D08-D57D-4DF4-80C4-65B2586D98E9}" type="datetimeFigureOut">
              <a:rPr lang="en-US" smtClean="0"/>
              <a:pPr/>
              <a:t>9/7/2010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58DBB-F9DE-4C60-9204-5642BB82F672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98D08-D57D-4DF4-80C4-65B2586D98E9}" type="datetimeFigureOut">
              <a:rPr lang="en-US" smtClean="0"/>
              <a:pPr/>
              <a:t>9/7/2010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58DBB-F9DE-4C60-9204-5642BB82F672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98D08-D57D-4DF4-80C4-65B2586D98E9}" type="datetimeFigureOut">
              <a:rPr lang="en-US" smtClean="0"/>
              <a:pPr/>
              <a:t>9/7/2010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58DBB-F9DE-4C60-9204-5642BB82F672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98D08-D57D-4DF4-80C4-65B2586D98E9}" type="datetimeFigureOut">
              <a:rPr lang="en-US" smtClean="0"/>
              <a:pPr/>
              <a:t>9/7/2010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58DBB-F9DE-4C60-9204-5642BB82F672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98D08-D57D-4DF4-80C4-65B2586D98E9}" type="datetimeFigureOut">
              <a:rPr lang="en-US" smtClean="0"/>
              <a:pPr/>
              <a:t>9/7/2010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58DBB-F9DE-4C60-9204-5642BB82F672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98D08-D57D-4DF4-80C4-65B2586D98E9}" type="datetimeFigureOut">
              <a:rPr lang="en-US" smtClean="0"/>
              <a:pPr/>
              <a:t>9/7/2010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58DBB-F9DE-4C60-9204-5642BB82F672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98D08-D57D-4DF4-80C4-65B2586D98E9}" type="datetimeFigureOut">
              <a:rPr lang="en-US" smtClean="0"/>
              <a:pPr/>
              <a:t>9/7/2010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58DBB-F9DE-4C60-9204-5642BB82F672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98D08-D57D-4DF4-80C4-65B2586D98E9}" type="datetimeFigureOut">
              <a:rPr lang="en-US" smtClean="0"/>
              <a:pPr/>
              <a:t>9/7/2010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58DBB-F9DE-4C60-9204-5642BB82F672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698D08-D57D-4DF4-80C4-65B2586D98E9}" type="datetimeFigureOut">
              <a:rPr lang="en-US" smtClean="0"/>
              <a:pPr/>
              <a:t>9/7/2010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58DBB-F9DE-4C60-9204-5642BB82F672}" type="slidenum">
              <a:rPr lang="en-AU" smtClean="0"/>
              <a:pPr/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solidFill>
            <a:schemeClr val="tx1"/>
          </a:solidFill>
        </p:spPr>
        <p:txBody>
          <a:bodyPr>
            <a:normAutofit fontScale="90000"/>
          </a:bodyPr>
          <a:lstStyle/>
          <a:p>
            <a:pPr algn="l"/>
            <a:r>
              <a:rPr lang="en-AU" sz="2400" dirty="0" smtClean="0">
                <a:solidFill>
                  <a:schemeClr val="bg1"/>
                </a:solidFill>
              </a:rPr>
              <a:t/>
            </a:r>
            <a:br>
              <a:rPr lang="en-AU" sz="2400" dirty="0" smtClean="0">
                <a:solidFill>
                  <a:schemeClr val="bg1"/>
                </a:solidFill>
              </a:rPr>
            </a:br>
            <a:r>
              <a:rPr lang="en-AU" sz="2400" dirty="0" smtClean="0">
                <a:solidFill>
                  <a:schemeClr val="bg1"/>
                </a:solidFill>
              </a:rPr>
              <a:t>Name</a:t>
            </a:r>
            <a:br>
              <a:rPr lang="en-AU" sz="2400" dirty="0" smtClean="0">
                <a:solidFill>
                  <a:schemeClr val="bg1"/>
                </a:solidFill>
              </a:rPr>
            </a:br>
            <a:r>
              <a:rPr lang="en-AU" sz="2200" dirty="0" smtClean="0">
                <a:solidFill>
                  <a:schemeClr val="bg1"/>
                </a:solidFill>
              </a:rPr>
              <a:t>Description</a:t>
            </a:r>
            <a:br>
              <a:rPr lang="en-AU" sz="2200" dirty="0" smtClean="0">
                <a:solidFill>
                  <a:schemeClr val="bg1"/>
                </a:solidFill>
              </a:rPr>
            </a:br>
            <a:r>
              <a:rPr lang="en-AU" sz="2400" dirty="0" smtClean="0">
                <a:solidFill>
                  <a:schemeClr val="bg1"/>
                </a:solidFill>
              </a:rPr>
              <a:t/>
            </a:r>
            <a:br>
              <a:rPr lang="en-AU" sz="2400" dirty="0" smtClean="0">
                <a:solidFill>
                  <a:schemeClr val="bg1"/>
                </a:solidFill>
              </a:rPr>
            </a:br>
            <a:r>
              <a:rPr lang="en-AU" sz="2000" dirty="0" smtClean="0">
                <a:solidFill>
                  <a:schemeClr val="bg1"/>
                </a:solidFill>
              </a:rPr>
              <a:t/>
            </a:r>
            <a:br>
              <a:rPr lang="en-AU" sz="2000" dirty="0" smtClean="0">
                <a:solidFill>
                  <a:schemeClr val="bg1"/>
                </a:solidFill>
              </a:rPr>
            </a:br>
            <a:endParaRPr lang="en-AU" sz="20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428596" y="1500174"/>
            <a:ext cx="5500726" cy="5357826"/>
          </a:xfrm>
          <a:solidFill>
            <a:schemeClr val="bg1">
              <a:lumMod val="95000"/>
            </a:schemeClr>
          </a:solidFill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AU" sz="2000" b="1" dirty="0" smtClean="0"/>
              <a:t>Personal Profile</a:t>
            </a:r>
          </a:p>
          <a:p>
            <a:pPr>
              <a:buNone/>
            </a:pPr>
            <a:endParaRPr lang="en-AU" sz="2000" b="1" dirty="0"/>
          </a:p>
          <a:p>
            <a:pPr>
              <a:buNone/>
            </a:pPr>
            <a:endParaRPr lang="en-AU" sz="2000" b="1" dirty="0" smtClean="0"/>
          </a:p>
          <a:p>
            <a:pPr>
              <a:buNone/>
            </a:pPr>
            <a:endParaRPr lang="en-AU" sz="2000" b="1" dirty="0"/>
          </a:p>
          <a:p>
            <a:pPr>
              <a:buNone/>
            </a:pPr>
            <a:endParaRPr lang="en-AU" sz="2000" b="1" dirty="0" smtClean="0"/>
          </a:p>
          <a:p>
            <a:pPr>
              <a:buNone/>
            </a:pPr>
            <a:endParaRPr lang="en-AU" sz="2000" b="1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6000760" y="1428736"/>
            <a:ext cx="2686040" cy="5429263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AU" sz="2000" b="1" dirty="0" smtClean="0"/>
              <a:t>Personal Information</a:t>
            </a:r>
          </a:p>
          <a:p>
            <a:pPr>
              <a:buNone/>
            </a:pPr>
            <a:r>
              <a:rPr lang="en-AU" sz="1600" b="1" dirty="0" smtClean="0"/>
              <a:t>Profession</a:t>
            </a:r>
          </a:p>
          <a:p>
            <a:pPr>
              <a:buNone/>
            </a:pPr>
            <a:r>
              <a:rPr lang="en-AU" sz="1600" b="1" dirty="0" smtClean="0"/>
              <a:t>Location</a:t>
            </a:r>
          </a:p>
          <a:p>
            <a:pPr>
              <a:buNone/>
            </a:pPr>
            <a:r>
              <a:rPr lang="en-AU" sz="1600" b="1" dirty="0" smtClean="0"/>
              <a:t>Age</a:t>
            </a:r>
          </a:p>
          <a:p>
            <a:pPr>
              <a:buNone/>
            </a:pPr>
            <a:r>
              <a:rPr lang="en-AU" sz="1600" b="1" dirty="0" smtClean="0"/>
              <a:t>Hobbies </a:t>
            </a:r>
            <a:endParaRPr lang="en-AU" sz="1600" b="1" dirty="0"/>
          </a:p>
          <a:p>
            <a:pPr>
              <a:buNone/>
            </a:pPr>
            <a:r>
              <a:rPr lang="en-AU" sz="1600" b="1" dirty="0" err="1" smtClean="0"/>
              <a:t>Favorite</a:t>
            </a:r>
            <a:r>
              <a:rPr lang="en-AU" sz="1600" b="1" dirty="0" smtClean="0"/>
              <a:t> TV Show</a:t>
            </a:r>
          </a:p>
          <a:p>
            <a:pPr>
              <a:buNone/>
            </a:pPr>
            <a:r>
              <a:rPr lang="en-AU" sz="1600" b="1" dirty="0" smtClean="0"/>
              <a:t>Personality</a:t>
            </a:r>
            <a:endParaRPr lang="en-AU" sz="1400" b="1" dirty="0" smtClean="0"/>
          </a:p>
          <a:p>
            <a:pPr>
              <a:buNone/>
            </a:pPr>
            <a:endParaRPr lang="en-AU" sz="2000" b="1" dirty="0" smtClean="0"/>
          </a:p>
          <a:p>
            <a:pPr>
              <a:buNone/>
            </a:pPr>
            <a:r>
              <a:rPr lang="en-AU" sz="2000" b="1" dirty="0" smtClean="0"/>
              <a:t>Internet usage</a:t>
            </a:r>
          </a:p>
          <a:p>
            <a:pPr>
              <a:buNone/>
            </a:pPr>
            <a:r>
              <a:rPr lang="en-AU" sz="1400" b="1" dirty="0" smtClean="0"/>
              <a:t>Internet experience</a:t>
            </a:r>
          </a:p>
          <a:p>
            <a:pPr>
              <a:buNone/>
            </a:pPr>
            <a:r>
              <a:rPr lang="en-AU" sz="1400" b="1" dirty="0" smtClean="0"/>
              <a:t>Primary Uses</a:t>
            </a:r>
          </a:p>
          <a:p>
            <a:pPr>
              <a:buNone/>
            </a:pPr>
            <a:r>
              <a:rPr lang="en-AU" sz="1400" b="1" dirty="0" smtClean="0"/>
              <a:t>Favourite Sites</a:t>
            </a:r>
          </a:p>
          <a:p>
            <a:pPr>
              <a:buNone/>
            </a:pPr>
            <a:r>
              <a:rPr lang="en-AU" sz="1400" b="1" dirty="0" smtClean="0"/>
              <a:t>Hours online per week</a:t>
            </a:r>
          </a:p>
          <a:p>
            <a:pPr>
              <a:buNone/>
            </a:pPr>
            <a:r>
              <a:rPr lang="en-AU" sz="1400" b="1" dirty="0" smtClean="0"/>
              <a:t>Computer</a:t>
            </a:r>
          </a:p>
          <a:p>
            <a:pPr>
              <a:buNone/>
            </a:pPr>
            <a:endParaRPr lang="en-AU" sz="1400" b="1" dirty="0"/>
          </a:p>
          <a:p>
            <a:pPr>
              <a:buNone/>
            </a:pPr>
            <a:r>
              <a:rPr lang="en-AU" sz="2000" b="1" dirty="0" smtClean="0"/>
              <a:t>Study information</a:t>
            </a:r>
          </a:p>
          <a:p>
            <a:pPr>
              <a:buNone/>
            </a:pPr>
            <a:r>
              <a:rPr lang="en-AU" sz="1400" b="1" dirty="0" smtClean="0"/>
              <a:t>Current qualifications</a:t>
            </a:r>
          </a:p>
          <a:p>
            <a:pPr>
              <a:buNone/>
            </a:pPr>
            <a:r>
              <a:rPr lang="en-AU" sz="1400" b="1" dirty="0" smtClean="0"/>
              <a:t>Literacy</a:t>
            </a:r>
          </a:p>
          <a:p>
            <a:pPr>
              <a:buNone/>
            </a:pPr>
            <a:r>
              <a:rPr lang="en-AU" sz="1400" b="1" dirty="0" smtClean="0"/>
              <a:t>IT Skills/knowledge</a:t>
            </a:r>
          </a:p>
          <a:p>
            <a:pPr>
              <a:buNone/>
            </a:pPr>
            <a:endParaRPr lang="en-AU" sz="1400" b="1" dirty="0" smtClean="0"/>
          </a:p>
          <a:p>
            <a:pPr>
              <a:buNone/>
            </a:pPr>
            <a:endParaRPr lang="en-AU" sz="1400" b="1" dirty="0" smtClean="0"/>
          </a:p>
          <a:p>
            <a:pPr>
              <a:buNone/>
            </a:pPr>
            <a:endParaRPr lang="en-AU" sz="1400" b="1" dirty="0" smtClean="0"/>
          </a:p>
          <a:p>
            <a:pPr>
              <a:buNone/>
            </a:pPr>
            <a:endParaRPr lang="en-AU" sz="2000" b="1" dirty="0"/>
          </a:p>
          <a:p>
            <a:pPr>
              <a:buNone/>
            </a:pPr>
            <a:endParaRPr lang="en-AU" sz="2000" b="1" dirty="0" smtClean="0"/>
          </a:p>
          <a:p>
            <a:pPr>
              <a:buNone/>
            </a:pPr>
            <a:endParaRPr lang="en-AU" sz="2000" b="1" dirty="0"/>
          </a:p>
          <a:p>
            <a:pPr>
              <a:buNone/>
            </a:pPr>
            <a:endParaRPr lang="en-AU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5929322" y="357166"/>
            <a:ext cx="2928958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i="1" dirty="0" smtClean="0">
                <a:solidFill>
                  <a:schemeClr val="bg1"/>
                </a:solidFill>
                <a:latin typeface="Adobe Caslon Pro" pitchFamily="18" charset="0"/>
              </a:rPr>
              <a:t>Phrase </a:t>
            </a:r>
            <a:endParaRPr lang="en-AU" sz="1600" i="1" dirty="0" smtClean="0">
              <a:solidFill>
                <a:schemeClr val="bg1"/>
              </a:solidFill>
              <a:latin typeface="Adobe Caslon Pro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AU" sz="1400" dirty="0" smtClean="0">
                <a:solidFill>
                  <a:schemeClr val="bg1"/>
                </a:solidFill>
                <a:latin typeface="+mj-lt"/>
              </a:rPr>
              <a:t>Characteristic 1</a:t>
            </a:r>
          </a:p>
          <a:p>
            <a:pPr>
              <a:buFont typeface="Arial" pitchFamily="34" charset="0"/>
              <a:buChar char="•"/>
            </a:pPr>
            <a:r>
              <a:rPr lang="en-AU" sz="1400" dirty="0" smtClean="0">
                <a:solidFill>
                  <a:schemeClr val="bg1"/>
                </a:solidFill>
              </a:rPr>
              <a:t>Characteristic 1</a:t>
            </a:r>
          </a:p>
          <a:p>
            <a:pPr>
              <a:buFont typeface="Arial" pitchFamily="34" charset="0"/>
              <a:buChar char="•"/>
            </a:pPr>
            <a:r>
              <a:rPr lang="en-AU" sz="1400" dirty="0" smtClean="0">
                <a:solidFill>
                  <a:schemeClr val="bg1"/>
                </a:solidFill>
              </a:rPr>
              <a:t>Characteristic 1</a:t>
            </a:r>
          </a:p>
          <a:p>
            <a:pPr>
              <a:buFont typeface="Arial" pitchFamily="34" charset="0"/>
              <a:buChar char="•"/>
            </a:pPr>
            <a:endParaRPr lang="en-AU" sz="1400" dirty="0" smtClean="0">
              <a:solidFill>
                <a:schemeClr val="bg1"/>
              </a:solidFill>
              <a:latin typeface="+mj-lt"/>
            </a:endParaRPr>
          </a:p>
          <a:p>
            <a:pPr>
              <a:buFont typeface="Arial" pitchFamily="34" charset="0"/>
              <a:buChar char="•"/>
            </a:pPr>
            <a:endParaRPr lang="en-AU" sz="1400" dirty="0" smtClean="0">
              <a:solidFill>
                <a:schemeClr val="bg1"/>
              </a:solidFill>
              <a:latin typeface="+mj-lt"/>
            </a:endParaRPr>
          </a:p>
          <a:p>
            <a:pPr>
              <a:buFont typeface="Arial" pitchFamily="34" charset="0"/>
              <a:buChar char="•"/>
            </a:pPr>
            <a:endParaRPr lang="en-AU" sz="1600" dirty="0">
              <a:solidFill>
                <a:schemeClr val="bg1"/>
              </a:solidFill>
              <a:latin typeface="Adobe Caslon Pro" pitchFamily="18" charset="0"/>
            </a:endParaRP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 cstate="print">
            <a:grayscl/>
          </a:blip>
          <a:srcRect l="7143" r="14286" b="62848"/>
          <a:stretch>
            <a:fillRect/>
          </a:stretch>
        </p:blipFill>
        <p:spPr bwMode="auto">
          <a:xfrm>
            <a:off x="3500430" y="285728"/>
            <a:ext cx="2357454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500034" y="3929066"/>
            <a:ext cx="2928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 smtClean="0"/>
              <a:t>User Goals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928926" y="3916924"/>
            <a:ext cx="2928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 smtClean="0"/>
              <a:t>Business Objectives</a:t>
            </a:r>
            <a:endParaRPr lang="en-AU" b="1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3714744" y="428604"/>
            <a:ext cx="18573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b="1" dirty="0" err="1" smtClean="0">
                <a:solidFill>
                  <a:schemeClr val="bg1"/>
                </a:solidFill>
              </a:rPr>
              <a:t>PHoTO</a:t>
            </a:r>
            <a:endParaRPr lang="en-AU" sz="3600" b="1" dirty="0">
              <a:solidFill>
                <a:schemeClr val="bg1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0"/>
  <p:tag name="TIME" val="15"/>
  <p:tag name="QUESTION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6208</TotalTime>
  <Words>44</Words>
  <Application>Microsoft Office PowerPoint</Application>
  <PresentationFormat>On-screen Show (4:3)</PresentationFormat>
  <Paragraphs>37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 Name Description   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Charles Darwin University</dc:creator>
  <cp:lastModifiedBy>Charles Darwin University</cp:lastModifiedBy>
  <cp:revision>11</cp:revision>
  <dcterms:created xsi:type="dcterms:W3CDTF">2010-05-26T22:54:26Z</dcterms:created>
  <dcterms:modified xsi:type="dcterms:W3CDTF">2010-09-07T14:02:36Z</dcterms:modified>
</cp:coreProperties>
</file>