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2" autoAdjust="0"/>
    <p:restoredTop sz="94660"/>
  </p:normalViewPr>
  <p:slideViewPr>
    <p:cSldViewPr>
      <p:cViewPr>
        <p:scale>
          <a:sx n="147" d="100"/>
          <a:sy n="147" d="100"/>
        </p:scale>
        <p:origin x="-936" y="-1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10169D-3332-4DE4-A7B4-328D07E50BA1}" type="datetimeFigureOut">
              <a:rPr lang="en-US" smtClean="0"/>
              <a:pPr/>
              <a:t>27/04/17</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3559D-B94E-4D7B-8626-CE9894F288A8}" type="slidenum">
              <a:rPr lang="en-AU" smtClean="0"/>
              <a:pPr/>
              <a:t>‹#›</a:t>
            </a:fld>
            <a:endParaRPr lang="en-AU"/>
          </a:p>
        </p:txBody>
      </p:sp>
      <p:sp>
        <p:nvSpPr>
          <p:cNvPr id="8" name="Notes Placeholder 7"/>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191097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B698D08-D57D-4DF4-80C4-65B2586D98E9}" type="datetimeFigureOut">
              <a:rPr lang="en-US" smtClean="0"/>
              <a:pPr/>
              <a:t>27/04/17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B698D08-D57D-4DF4-80C4-65B2586D98E9}" type="datetimeFigureOut">
              <a:rPr lang="en-US" smtClean="0"/>
              <a:pPr/>
              <a:t>27/04/17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B698D08-D57D-4DF4-80C4-65B2586D98E9}" type="datetimeFigureOut">
              <a:rPr lang="en-US" smtClean="0"/>
              <a:pPr/>
              <a:t>27/04/17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B698D08-D57D-4DF4-80C4-65B2586D98E9}" type="datetimeFigureOut">
              <a:rPr lang="en-US" smtClean="0"/>
              <a:pPr/>
              <a:t>27/04/17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698D08-D57D-4DF4-80C4-65B2586D98E9}" type="datetimeFigureOut">
              <a:rPr lang="en-US" smtClean="0"/>
              <a:pPr/>
              <a:t>27/04/17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B698D08-D57D-4DF4-80C4-65B2586D98E9}" type="datetimeFigureOut">
              <a:rPr lang="en-US" smtClean="0"/>
              <a:pPr/>
              <a:t>27/04/17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B698D08-D57D-4DF4-80C4-65B2586D98E9}" type="datetimeFigureOut">
              <a:rPr lang="en-US" smtClean="0"/>
              <a:pPr/>
              <a:t>27/04/17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698D08-D57D-4DF4-80C4-65B2586D98E9}" type="datetimeFigureOut">
              <a:rPr lang="en-US" smtClean="0"/>
              <a:pPr/>
              <a:t>27/04/17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98D08-D57D-4DF4-80C4-65B2586D98E9}" type="datetimeFigureOut">
              <a:rPr lang="en-US" smtClean="0"/>
              <a:pPr/>
              <a:t>27/04/17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98D08-D57D-4DF4-80C4-65B2586D98E9}" type="datetimeFigureOut">
              <a:rPr lang="en-US" smtClean="0"/>
              <a:pPr/>
              <a:t>27/04/17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698D08-D57D-4DF4-80C4-65B2586D98E9}" type="datetimeFigureOut">
              <a:rPr lang="en-US" smtClean="0"/>
              <a:pPr/>
              <a:t>27/04/17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B58DBB-F9DE-4C60-9204-5642BB82F672}"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98D08-D57D-4DF4-80C4-65B2586D98E9}" type="datetimeFigureOut">
              <a:rPr lang="en-US" smtClean="0"/>
              <a:pPr/>
              <a:t>27/04/17</a:t>
            </a:fld>
            <a:endParaRPr lang="en-AU"/>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58DBB-F9DE-4C60-9204-5642BB82F672}"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1"/>
          </a:solidFill>
        </p:spPr>
        <p:txBody>
          <a:bodyPr>
            <a:normAutofit fontScale="90000"/>
          </a:bodyPr>
          <a:lstStyle/>
          <a:p>
            <a:pPr algn="l"/>
            <a:r>
              <a:rPr lang="en-AU" sz="2400" dirty="0" smtClean="0">
                <a:solidFill>
                  <a:schemeClr val="bg1"/>
                </a:solidFill>
              </a:rPr>
              <a:t/>
            </a:r>
            <a:br>
              <a:rPr lang="en-AU" sz="2400" dirty="0" smtClean="0">
                <a:solidFill>
                  <a:schemeClr val="bg1"/>
                </a:solidFill>
              </a:rPr>
            </a:br>
            <a:r>
              <a:rPr lang="en-AU" sz="2400" dirty="0" smtClean="0">
                <a:solidFill>
                  <a:schemeClr val="bg1"/>
                </a:solidFill>
              </a:rPr>
              <a:t>Chris</a:t>
            </a:r>
            <a:r>
              <a:rPr lang="en-AU" sz="2400" dirty="0" smtClean="0">
                <a:solidFill>
                  <a:schemeClr val="bg1"/>
                </a:solidFill>
              </a:rPr>
              <a:t/>
            </a:r>
            <a:br>
              <a:rPr lang="en-AU" sz="2400" dirty="0" smtClean="0">
                <a:solidFill>
                  <a:schemeClr val="bg1"/>
                </a:solidFill>
              </a:rPr>
            </a:br>
            <a:r>
              <a:rPr lang="en-AU" sz="2200" dirty="0" smtClean="0">
                <a:solidFill>
                  <a:schemeClr val="bg1"/>
                </a:solidFill>
              </a:rPr>
              <a:t>Year 12 Student</a:t>
            </a:r>
            <a:r>
              <a:rPr lang="en-AU" sz="2200" dirty="0" smtClean="0">
                <a:solidFill>
                  <a:schemeClr val="bg1"/>
                </a:solidFill>
              </a:rPr>
              <a:t/>
            </a:r>
            <a:br>
              <a:rPr lang="en-AU" sz="2200" dirty="0" smtClean="0">
                <a:solidFill>
                  <a:schemeClr val="bg1"/>
                </a:solidFill>
              </a:rPr>
            </a:br>
            <a:r>
              <a:rPr lang="en-AU" sz="2400" dirty="0" smtClean="0">
                <a:solidFill>
                  <a:schemeClr val="bg1"/>
                </a:solidFill>
              </a:rPr>
              <a:t/>
            </a:r>
            <a:br>
              <a:rPr lang="en-AU" sz="2400" dirty="0" smtClean="0">
                <a:solidFill>
                  <a:schemeClr val="bg1"/>
                </a:solidFill>
              </a:rPr>
            </a:br>
            <a:r>
              <a:rPr lang="en-AU" sz="2000" dirty="0" smtClean="0">
                <a:solidFill>
                  <a:schemeClr val="bg1"/>
                </a:solidFill>
              </a:rPr>
              <a:t/>
            </a:r>
            <a:br>
              <a:rPr lang="en-AU" sz="2000" dirty="0" smtClean="0">
                <a:solidFill>
                  <a:schemeClr val="bg1"/>
                </a:solidFill>
              </a:rPr>
            </a:br>
            <a:endParaRPr lang="en-AU" sz="2000" dirty="0"/>
          </a:p>
        </p:txBody>
      </p:sp>
      <p:sp>
        <p:nvSpPr>
          <p:cNvPr id="5" name="Content Placeholder 4"/>
          <p:cNvSpPr>
            <a:spLocks noGrp="1"/>
          </p:cNvSpPr>
          <p:nvPr>
            <p:ph sz="half" idx="1"/>
          </p:nvPr>
        </p:nvSpPr>
        <p:spPr>
          <a:xfrm>
            <a:off x="428596" y="1500174"/>
            <a:ext cx="5500726" cy="5357826"/>
          </a:xfrm>
          <a:solidFill>
            <a:schemeClr val="bg1">
              <a:lumMod val="95000"/>
            </a:schemeClr>
          </a:solidFill>
        </p:spPr>
        <p:txBody>
          <a:bodyPr>
            <a:normAutofit/>
          </a:bodyPr>
          <a:lstStyle/>
          <a:p>
            <a:pPr>
              <a:buNone/>
            </a:pPr>
            <a:r>
              <a:rPr lang="en-AU" sz="2000" b="1" dirty="0" smtClean="0"/>
              <a:t>Personal Profile</a:t>
            </a:r>
          </a:p>
          <a:p>
            <a:pPr>
              <a:buNone/>
            </a:pPr>
            <a:r>
              <a:rPr lang="en-AU" sz="1200" b="1" dirty="0" smtClean="0"/>
              <a:t>Chris is finishing year 12 and is unsure what to do after high school, let alone what University to attend.</a:t>
            </a:r>
          </a:p>
          <a:p>
            <a:pPr>
              <a:buNone/>
            </a:pPr>
            <a:r>
              <a:rPr lang="en-AU" sz="1200" b="1" dirty="0" smtClean="0"/>
              <a:t>He has a love for robotics and making things to make his life easier, this includes working with PowerShell in windows to help automate daily tasks. He feels this is a path he could be happy with and is constantly reviewing what his career may be.</a:t>
            </a:r>
          </a:p>
          <a:p>
            <a:pPr>
              <a:buNone/>
            </a:pPr>
            <a:r>
              <a:rPr lang="en-AU" sz="1200" b="1" dirty="0" smtClean="0"/>
              <a:t>What Chris wants to find is a site that gets him excited and involved in doing what he loves. He wants to also find out what company's he should be watching or wanting to get employed by. Mostly though he wants to compare himself with people who he feels are “still his age”.</a:t>
            </a:r>
            <a:endParaRPr lang="en-AU" sz="1200" b="1" dirty="0"/>
          </a:p>
        </p:txBody>
      </p:sp>
      <p:sp>
        <p:nvSpPr>
          <p:cNvPr id="6" name="Content Placeholder 5"/>
          <p:cNvSpPr>
            <a:spLocks noGrp="1"/>
          </p:cNvSpPr>
          <p:nvPr>
            <p:ph sz="half" idx="2"/>
          </p:nvPr>
        </p:nvSpPr>
        <p:spPr>
          <a:xfrm>
            <a:off x="6000760" y="1428736"/>
            <a:ext cx="2686040" cy="5429263"/>
          </a:xfrm>
        </p:spPr>
        <p:txBody>
          <a:bodyPr>
            <a:noAutofit/>
          </a:bodyPr>
          <a:lstStyle/>
          <a:p>
            <a:pPr>
              <a:buNone/>
            </a:pPr>
            <a:r>
              <a:rPr lang="en-AU" sz="1200" b="1" u="sng" dirty="0" smtClean="0"/>
              <a:t>Personal Information</a:t>
            </a:r>
          </a:p>
          <a:p>
            <a:pPr>
              <a:buNone/>
            </a:pPr>
            <a:r>
              <a:rPr lang="en-AU" sz="1200" b="1" dirty="0" smtClean="0"/>
              <a:t>Profession: </a:t>
            </a:r>
            <a:r>
              <a:rPr lang="en-AU" sz="1200" dirty="0" smtClean="0"/>
              <a:t>Student</a:t>
            </a:r>
            <a:endParaRPr lang="en-AU" sz="1200" dirty="0" smtClean="0"/>
          </a:p>
          <a:p>
            <a:pPr>
              <a:buNone/>
            </a:pPr>
            <a:r>
              <a:rPr lang="en-AU" sz="1200" b="1" dirty="0" smtClean="0"/>
              <a:t>Location: </a:t>
            </a:r>
            <a:r>
              <a:rPr lang="en-AU" sz="1200" dirty="0" smtClean="0"/>
              <a:t>Darwin, NT</a:t>
            </a:r>
            <a:endParaRPr lang="en-AU" sz="1200" dirty="0" smtClean="0"/>
          </a:p>
          <a:p>
            <a:pPr>
              <a:buNone/>
            </a:pPr>
            <a:r>
              <a:rPr lang="en-AU" sz="1200" b="1" dirty="0" smtClean="0"/>
              <a:t>Age: </a:t>
            </a:r>
            <a:r>
              <a:rPr lang="en-AU" sz="1200" dirty="0" smtClean="0"/>
              <a:t>17</a:t>
            </a:r>
            <a:endParaRPr lang="en-AU" sz="1200" dirty="0" smtClean="0"/>
          </a:p>
          <a:p>
            <a:pPr>
              <a:buNone/>
            </a:pPr>
            <a:r>
              <a:rPr lang="en-AU" sz="1200" b="1" dirty="0" smtClean="0"/>
              <a:t>Hobbies: </a:t>
            </a:r>
            <a:r>
              <a:rPr lang="en-AU" sz="1200" dirty="0" smtClean="0"/>
              <a:t>Gaming, surfing the net, robotics</a:t>
            </a:r>
            <a:endParaRPr lang="en-AU" sz="1200" dirty="0"/>
          </a:p>
          <a:p>
            <a:pPr>
              <a:buNone/>
            </a:pPr>
            <a:r>
              <a:rPr lang="en-AU" sz="1200" b="1" dirty="0" err="1" smtClean="0"/>
              <a:t>Favorite</a:t>
            </a:r>
            <a:r>
              <a:rPr lang="en-AU" sz="1200" b="1" dirty="0" smtClean="0"/>
              <a:t> TV </a:t>
            </a:r>
            <a:r>
              <a:rPr lang="en-AU" sz="1200" b="1" dirty="0" smtClean="0"/>
              <a:t>Show: </a:t>
            </a:r>
            <a:r>
              <a:rPr lang="en-AU" sz="1200" dirty="0" smtClean="0"/>
              <a:t>The Walking Dead</a:t>
            </a:r>
            <a:endParaRPr lang="en-AU" sz="1200" dirty="0" smtClean="0"/>
          </a:p>
          <a:p>
            <a:pPr>
              <a:buNone/>
            </a:pPr>
            <a:r>
              <a:rPr lang="en-AU" sz="1200" b="1" dirty="0" smtClean="0"/>
              <a:t>Personality: </a:t>
            </a:r>
            <a:r>
              <a:rPr lang="en-AU" sz="1200" dirty="0" smtClean="0"/>
              <a:t>Shy, friendly, inquisitive</a:t>
            </a:r>
            <a:r>
              <a:rPr lang="en-AU" sz="1200" dirty="0"/>
              <a:t>.</a:t>
            </a:r>
            <a:endParaRPr lang="en-AU" sz="1200" dirty="0" smtClean="0"/>
          </a:p>
          <a:p>
            <a:pPr>
              <a:buNone/>
            </a:pPr>
            <a:endParaRPr lang="en-AU" sz="1200" b="1" dirty="0" smtClean="0"/>
          </a:p>
          <a:p>
            <a:pPr>
              <a:buNone/>
            </a:pPr>
            <a:r>
              <a:rPr lang="en-AU" sz="1200" b="1" u="sng" dirty="0" smtClean="0"/>
              <a:t>Internet usage</a:t>
            </a:r>
          </a:p>
          <a:p>
            <a:pPr>
              <a:buNone/>
            </a:pPr>
            <a:r>
              <a:rPr lang="en-AU" sz="1200" b="1" dirty="0" smtClean="0"/>
              <a:t>Internet </a:t>
            </a:r>
            <a:r>
              <a:rPr lang="en-AU" sz="1200" b="1" dirty="0" smtClean="0"/>
              <a:t>experience: </a:t>
            </a:r>
            <a:r>
              <a:rPr lang="en-AU" sz="1200" dirty="0" smtClean="0"/>
              <a:t>Advanced (Online before School)</a:t>
            </a:r>
            <a:endParaRPr lang="en-AU" sz="1200" dirty="0" smtClean="0"/>
          </a:p>
          <a:p>
            <a:pPr>
              <a:buNone/>
            </a:pPr>
            <a:r>
              <a:rPr lang="en-AU" sz="1200" b="1" dirty="0" smtClean="0"/>
              <a:t>Primary </a:t>
            </a:r>
            <a:r>
              <a:rPr lang="en-AU" sz="1200" b="1" dirty="0" smtClean="0"/>
              <a:t>Uses: </a:t>
            </a:r>
            <a:r>
              <a:rPr lang="en-AU" sz="1200" dirty="0" smtClean="0"/>
              <a:t>Gaming, chat, videos, email</a:t>
            </a:r>
            <a:endParaRPr lang="en-AU" sz="1200" dirty="0" smtClean="0"/>
          </a:p>
          <a:p>
            <a:pPr>
              <a:buNone/>
            </a:pPr>
            <a:r>
              <a:rPr lang="en-AU" sz="1200" b="1" dirty="0" smtClean="0"/>
              <a:t>Favourite </a:t>
            </a:r>
            <a:r>
              <a:rPr lang="en-AU" sz="1200" b="1" dirty="0" smtClean="0"/>
              <a:t>Sites: </a:t>
            </a:r>
            <a:r>
              <a:rPr lang="en-AU" sz="1200" dirty="0"/>
              <a:t>F</a:t>
            </a:r>
            <a:r>
              <a:rPr lang="en-AU" sz="1200" dirty="0" smtClean="0"/>
              <a:t>acebook, YouTube, IGN</a:t>
            </a:r>
            <a:endParaRPr lang="en-AU" sz="1200" dirty="0" smtClean="0"/>
          </a:p>
          <a:p>
            <a:pPr>
              <a:buNone/>
            </a:pPr>
            <a:r>
              <a:rPr lang="en-AU" sz="1200" b="1" dirty="0" smtClean="0"/>
              <a:t>Hours online per </a:t>
            </a:r>
            <a:r>
              <a:rPr lang="en-AU" sz="1200" b="1" dirty="0" smtClean="0"/>
              <a:t>week: </a:t>
            </a:r>
            <a:r>
              <a:rPr lang="en-AU" sz="1200" dirty="0" smtClean="0"/>
              <a:t>25-30</a:t>
            </a:r>
            <a:endParaRPr lang="en-AU" sz="1200" dirty="0" smtClean="0"/>
          </a:p>
          <a:p>
            <a:pPr>
              <a:buNone/>
            </a:pPr>
            <a:r>
              <a:rPr lang="en-AU" sz="1200" b="1" dirty="0" smtClean="0"/>
              <a:t>Computer: </a:t>
            </a:r>
            <a:r>
              <a:rPr lang="en-AU" sz="1200" dirty="0" err="1" smtClean="0"/>
              <a:t>Alienware</a:t>
            </a:r>
            <a:r>
              <a:rPr lang="en-AU" sz="1200" dirty="0" smtClean="0"/>
              <a:t>, ADSL2, Chrome</a:t>
            </a:r>
            <a:endParaRPr lang="en-AU" sz="1200" dirty="0" smtClean="0"/>
          </a:p>
          <a:p>
            <a:pPr>
              <a:buNone/>
            </a:pPr>
            <a:endParaRPr lang="en-AU" sz="1200" b="1" dirty="0"/>
          </a:p>
          <a:p>
            <a:pPr>
              <a:buNone/>
            </a:pPr>
            <a:r>
              <a:rPr lang="en-AU" sz="1200" b="1" u="sng" dirty="0" smtClean="0"/>
              <a:t>Study information</a:t>
            </a:r>
          </a:p>
          <a:p>
            <a:pPr>
              <a:buNone/>
            </a:pPr>
            <a:r>
              <a:rPr lang="en-AU" sz="1200" b="1" dirty="0" smtClean="0"/>
              <a:t>Current </a:t>
            </a:r>
            <a:r>
              <a:rPr lang="en-AU" sz="1200" b="1" dirty="0" smtClean="0"/>
              <a:t>qualifications: </a:t>
            </a:r>
            <a:r>
              <a:rPr lang="en-AU" sz="1200" dirty="0" smtClean="0"/>
              <a:t>Year 11</a:t>
            </a:r>
            <a:endParaRPr lang="en-AU" sz="1200" dirty="0" smtClean="0"/>
          </a:p>
          <a:p>
            <a:pPr>
              <a:buNone/>
            </a:pPr>
            <a:r>
              <a:rPr lang="en-AU" sz="1200" b="1" dirty="0" smtClean="0"/>
              <a:t>Literacy: </a:t>
            </a:r>
            <a:r>
              <a:rPr lang="en-AU" sz="1200" dirty="0" smtClean="0"/>
              <a:t>High Level</a:t>
            </a:r>
            <a:endParaRPr lang="en-AU" sz="1200" dirty="0" smtClean="0"/>
          </a:p>
          <a:p>
            <a:pPr>
              <a:buNone/>
            </a:pPr>
            <a:r>
              <a:rPr lang="en-AU" sz="1200" b="1" dirty="0" smtClean="0"/>
              <a:t>IT Skills/</a:t>
            </a:r>
            <a:r>
              <a:rPr lang="en-AU" sz="1200" b="1" dirty="0" smtClean="0"/>
              <a:t>knowledge: </a:t>
            </a:r>
            <a:r>
              <a:rPr lang="en-AU" sz="1200" dirty="0" smtClean="0"/>
              <a:t>Very High, able to manipulate OS, basic Linux knowledge, understanding of code.</a:t>
            </a:r>
            <a:endParaRPr lang="en-AU" sz="1200" dirty="0" smtClean="0"/>
          </a:p>
          <a:p>
            <a:pPr>
              <a:buNone/>
            </a:pPr>
            <a:endParaRPr lang="en-AU" sz="1200" b="1" dirty="0" smtClean="0"/>
          </a:p>
          <a:p>
            <a:pPr>
              <a:buNone/>
            </a:pPr>
            <a:endParaRPr lang="en-AU" sz="1200" b="1" dirty="0" smtClean="0"/>
          </a:p>
          <a:p>
            <a:pPr>
              <a:buNone/>
            </a:pPr>
            <a:endParaRPr lang="en-AU" sz="1200" b="1" dirty="0" smtClean="0"/>
          </a:p>
          <a:p>
            <a:pPr>
              <a:buNone/>
            </a:pPr>
            <a:endParaRPr lang="en-AU" sz="1200" b="1" dirty="0"/>
          </a:p>
          <a:p>
            <a:pPr>
              <a:buNone/>
            </a:pPr>
            <a:endParaRPr lang="en-AU" sz="1200" b="1" dirty="0" smtClean="0"/>
          </a:p>
          <a:p>
            <a:pPr>
              <a:buNone/>
            </a:pPr>
            <a:endParaRPr lang="en-AU" sz="1200" b="1" dirty="0"/>
          </a:p>
          <a:p>
            <a:pPr>
              <a:buNone/>
            </a:pPr>
            <a:endParaRPr lang="en-AU" sz="1200" b="1" dirty="0"/>
          </a:p>
        </p:txBody>
      </p:sp>
      <p:sp>
        <p:nvSpPr>
          <p:cNvPr id="8" name="TextBox 7"/>
          <p:cNvSpPr txBox="1"/>
          <p:nvPr/>
        </p:nvSpPr>
        <p:spPr>
          <a:xfrm>
            <a:off x="5796136" y="332656"/>
            <a:ext cx="2928958" cy="846386"/>
          </a:xfrm>
          <a:prstGeom prst="rect">
            <a:avLst/>
          </a:prstGeom>
          <a:noFill/>
        </p:spPr>
        <p:txBody>
          <a:bodyPr wrap="square" rtlCol="0">
            <a:spAutoFit/>
          </a:bodyPr>
          <a:lstStyle/>
          <a:p>
            <a:r>
              <a:rPr lang="en-AU" sz="1600" i="1" dirty="0" smtClean="0">
                <a:solidFill>
                  <a:schemeClr val="bg1"/>
                </a:solidFill>
                <a:latin typeface="Adobe Caslon Pro" pitchFamily="18" charset="0"/>
              </a:rPr>
              <a:t>“Seeing code come to life is</a:t>
            </a:r>
            <a:r>
              <a:rPr lang="en-AU" sz="1400" i="1" dirty="0" smtClean="0">
                <a:solidFill>
                  <a:schemeClr val="bg1"/>
                </a:solidFill>
                <a:latin typeface="Adobe Caslon Pro" pitchFamily="18" charset="0"/>
              </a:rPr>
              <a:t> amazing”</a:t>
            </a:r>
            <a:endParaRPr lang="en-AU" sz="1400" i="1" dirty="0" smtClean="0">
              <a:solidFill>
                <a:schemeClr val="bg1"/>
              </a:solidFill>
              <a:latin typeface="Adobe Caslon Pro" pitchFamily="18" charset="0"/>
            </a:endParaRPr>
          </a:p>
          <a:p>
            <a:pPr>
              <a:buFont typeface="Arial" pitchFamily="34" charset="0"/>
              <a:buChar char="•"/>
            </a:pPr>
            <a:r>
              <a:rPr lang="en-AU" sz="1100" dirty="0" smtClean="0">
                <a:solidFill>
                  <a:schemeClr val="bg1"/>
                </a:solidFill>
                <a:latin typeface="+mj-lt"/>
              </a:rPr>
              <a:t>Looking for a challenge</a:t>
            </a:r>
            <a:endParaRPr lang="en-AU" sz="1100" dirty="0" smtClean="0">
              <a:solidFill>
                <a:schemeClr val="bg1"/>
              </a:solidFill>
              <a:latin typeface="+mj-lt"/>
            </a:endParaRPr>
          </a:p>
          <a:p>
            <a:pPr>
              <a:buFont typeface="Arial" pitchFamily="34" charset="0"/>
              <a:buChar char="•"/>
            </a:pPr>
            <a:r>
              <a:rPr lang="en-AU" sz="1100" dirty="0" smtClean="0">
                <a:solidFill>
                  <a:schemeClr val="bg1"/>
                </a:solidFill>
              </a:rPr>
              <a:t>Love for coding and figuring out problems</a:t>
            </a:r>
            <a:endParaRPr lang="en-AU" sz="1100" dirty="0" smtClean="0">
              <a:solidFill>
                <a:schemeClr val="bg1"/>
              </a:solidFill>
            </a:endParaRPr>
          </a:p>
          <a:p>
            <a:pPr>
              <a:buFont typeface="Arial" pitchFamily="34" charset="0"/>
              <a:buChar char="•"/>
            </a:pPr>
            <a:r>
              <a:rPr lang="en-AU" sz="1100" dirty="0" smtClean="0">
                <a:solidFill>
                  <a:schemeClr val="bg1"/>
                </a:solidFill>
              </a:rPr>
              <a:t>Unsure what to do </a:t>
            </a:r>
            <a:r>
              <a:rPr lang="en-AU" sz="1100" dirty="0" smtClean="0">
                <a:solidFill>
                  <a:schemeClr val="bg1"/>
                </a:solidFill>
              </a:rPr>
              <a:t>after high school</a:t>
            </a:r>
            <a:endParaRPr lang="en-AU" sz="1100" dirty="0" smtClean="0">
              <a:solidFill>
                <a:schemeClr val="bg1"/>
              </a:solidFill>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91880" y="285728"/>
            <a:ext cx="2044533" cy="1143008"/>
          </a:xfrm>
          <a:prstGeom prst="rect">
            <a:avLst/>
          </a:prstGeom>
          <a:noFill/>
          <a:ln w="9525">
            <a:noFill/>
            <a:miter lim="800000"/>
            <a:headEnd/>
            <a:tailEnd/>
          </a:ln>
        </p:spPr>
      </p:pic>
      <p:sp>
        <p:nvSpPr>
          <p:cNvPr id="10" name="TextBox 9"/>
          <p:cNvSpPr txBox="1"/>
          <p:nvPr/>
        </p:nvSpPr>
        <p:spPr>
          <a:xfrm>
            <a:off x="500034" y="3929066"/>
            <a:ext cx="2928958" cy="1661994"/>
          </a:xfrm>
          <a:prstGeom prst="rect">
            <a:avLst/>
          </a:prstGeom>
          <a:noFill/>
        </p:spPr>
        <p:txBody>
          <a:bodyPr wrap="square" rtlCol="0">
            <a:spAutoFit/>
          </a:bodyPr>
          <a:lstStyle/>
          <a:p>
            <a:r>
              <a:rPr lang="en-AU" b="1" dirty="0" smtClean="0"/>
              <a:t>User </a:t>
            </a:r>
            <a:r>
              <a:rPr lang="en-AU" b="1" dirty="0" smtClean="0"/>
              <a:t>Goals</a:t>
            </a:r>
          </a:p>
          <a:p>
            <a:r>
              <a:rPr lang="en-AU" sz="1200" dirty="0" smtClean="0"/>
              <a:t>Chris comes to the site to</a:t>
            </a:r>
            <a:r>
              <a:rPr lang="is-IS" sz="1200" dirty="0" smtClean="0"/>
              <a:t>…</a:t>
            </a:r>
          </a:p>
          <a:p>
            <a:pPr marL="171450" indent="-171450">
              <a:buFont typeface="Arial"/>
              <a:buChar char="•"/>
            </a:pPr>
            <a:r>
              <a:rPr lang="is-IS" sz="1200" dirty="0" smtClean="0"/>
              <a:t>Learn more about what others are doing</a:t>
            </a:r>
          </a:p>
          <a:p>
            <a:pPr marL="171450" indent="-171450">
              <a:buFont typeface="Arial"/>
              <a:buChar char="•"/>
            </a:pPr>
            <a:r>
              <a:rPr lang="is-IS" sz="1200" dirty="0" smtClean="0"/>
              <a:t>Find pathways for what to do after year 12</a:t>
            </a:r>
          </a:p>
          <a:p>
            <a:pPr marL="171450" indent="-171450">
              <a:buFont typeface="Arial"/>
              <a:buChar char="•"/>
            </a:pPr>
            <a:r>
              <a:rPr lang="is-IS" sz="1200" dirty="0" smtClean="0"/>
              <a:t>See what level he needs to be at</a:t>
            </a:r>
          </a:p>
          <a:p>
            <a:pPr marL="171450" indent="-171450">
              <a:buFont typeface="Arial"/>
              <a:buChar char="•"/>
            </a:pPr>
            <a:r>
              <a:rPr lang="is-IS" sz="1200" dirty="0" smtClean="0"/>
              <a:t>Find ideas for making things himself</a:t>
            </a:r>
          </a:p>
          <a:p>
            <a:pPr marL="171450" indent="-171450">
              <a:buFont typeface="Arial"/>
              <a:buChar char="•"/>
            </a:pPr>
            <a:r>
              <a:rPr lang="is-IS" sz="1200" dirty="0" smtClean="0"/>
              <a:t>Discover companies in the industry</a:t>
            </a:r>
            <a:endParaRPr lang="en-AU" sz="1200" dirty="0" smtClean="0"/>
          </a:p>
        </p:txBody>
      </p:sp>
      <p:sp>
        <p:nvSpPr>
          <p:cNvPr id="11" name="TextBox 10"/>
          <p:cNvSpPr txBox="1"/>
          <p:nvPr/>
        </p:nvSpPr>
        <p:spPr>
          <a:xfrm>
            <a:off x="3563888" y="3933056"/>
            <a:ext cx="2928958" cy="1846659"/>
          </a:xfrm>
          <a:prstGeom prst="rect">
            <a:avLst/>
          </a:prstGeom>
          <a:noFill/>
        </p:spPr>
        <p:txBody>
          <a:bodyPr wrap="square" rtlCol="0">
            <a:spAutoFit/>
          </a:bodyPr>
          <a:lstStyle/>
          <a:p>
            <a:r>
              <a:rPr lang="en-AU" b="1" dirty="0" smtClean="0"/>
              <a:t>Business </a:t>
            </a:r>
            <a:r>
              <a:rPr lang="en-AU" b="1" dirty="0" smtClean="0"/>
              <a:t>Objectives</a:t>
            </a:r>
          </a:p>
          <a:p>
            <a:r>
              <a:rPr lang="en-AU" sz="1200" dirty="0" smtClean="0"/>
              <a:t>We want Chris to</a:t>
            </a:r>
            <a:r>
              <a:rPr lang="is-IS" sz="1200" dirty="0" smtClean="0"/>
              <a:t>…</a:t>
            </a:r>
          </a:p>
          <a:p>
            <a:pPr marL="171450" indent="-171450">
              <a:buFont typeface="Arial"/>
              <a:buChar char="•"/>
            </a:pPr>
            <a:r>
              <a:rPr lang="is-IS" sz="1200" dirty="0" smtClean="0"/>
              <a:t>Visit the site often</a:t>
            </a:r>
          </a:p>
          <a:p>
            <a:pPr marL="171450" indent="-171450">
              <a:buFont typeface="Arial"/>
              <a:buChar char="•"/>
            </a:pPr>
            <a:r>
              <a:rPr lang="is-IS" sz="1200" dirty="0" smtClean="0"/>
              <a:t>Be excited about coding</a:t>
            </a:r>
          </a:p>
          <a:p>
            <a:pPr marL="171450" indent="-171450">
              <a:buFont typeface="Arial"/>
              <a:buChar char="•"/>
            </a:pPr>
            <a:r>
              <a:rPr lang="is-IS" sz="1200" dirty="0" smtClean="0"/>
              <a:t>Be excited about his future</a:t>
            </a:r>
          </a:p>
          <a:p>
            <a:pPr marL="171450" indent="-171450">
              <a:buFont typeface="Arial"/>
              <a:buChar char="•"/>
            </a:pPr>
            <a:r>
              <a:rPr lang="is-IS" sz="1200" dirty="0" smtClean="0"/>
              <a:t>Feel CDU will give him that future</a:t>
            </a:r>
          </a:p>
          <a:p>
            <a:pPr marL="171450" indent="-171450">
              <a:buFont typeface="Arial"/>
              <a:buChar char="•"/>
            </a:pPr>
            <a:r>
              <a:rPr lang="is-IS" sz="1200" dirty="0" smtClean="0"/>
              <a:t>Want to sign up while at CDU</a:t>
            </a:r>
          </a:p>
          <a:p>
            <a:pPr marL="171450" indent="-171450">
              <a:buFont typeface="Arial"/>
              <a:buChar char="•"/>
            </a:pPr>
            <a:r>
              <a:rPr lang="is-IS" sz="1200" dirty="0" smtClean="0"/>
              <a:t>Recommend the site to friends</a:t>
            </a:r>
          </a:p>
          <a:p>
            <a:pPr marL="171450" indent="-171450">
              <a:buFont typeface="Arial"/>
              <a:buChar char="•"/>
            </a:pPr>
            <a:r>
              <a:rPr lang="is-IS" sz="1200" dirty="0" smtClean="0"/>
              <a:t>Review past entries</a:t>
            </a:r>
            <a:endParaRPr lang="en-AU" sz="1200" dirty="0" smtClean="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0"/>
  <p:tag name="TIME" val="15"/>
  <p:tag name="QUESTION"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6247</TotalTime>
  <Words>357</Words>
  <Application>Microsoft Macintosh PowerPoint</Application>
  <PresentationFormat>On-screen Show (4:3)</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Chris Year 12 Student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Darwin University</dc:creator>
  <cp:lastModifiedBy>Joshua B</cp:lastModifiedBy>
  <cp:revision>19</cp:revision>
  <dcterms:created xsi:type="dcterms:W3CDTF">2010-05-26T22:54:26Z</dcterms:created>
  <dcterms:modified xsi:type="dcterms:W3CDTF">2017-04-27T10:11:45Z</dcterms:modified>
</cp:coreProperties>
</file>