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D5844-1E3E-4A10-9E80-1C6CD138905E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food for thought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Arrow functions bind very loosely</a:t>
            </a:r>
          </a:p>
          <a:p>
            <a:pPr>
              <a:buNone/>
            </a:pPr>
            <a:r>
              <a:rPr lang="en-US" sz="2400" dirty="0" smtClean="0"/>
              <a:t>	console.log(</a:t>
            </a:r>
            <a:r>
              <a:rPr lang="en-US" sz="2400" dirty="0" err="1" smtClean="0"/>
              <a:t>typeof</a:t>
            </a:r>
            <a:r>
              <a:rPr lang="en-US" sz="2400" dirty="0" smtClean="0"/>
              <a:t> () =&gt; {}); // </a:t>
            </a:r>
            <a:r>
              <a:rPr lang="en-US" sz="2400" dirty="0" err="1" smtClean="0"/>
              <a:t>SyntaxError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	console.log(</a:t>
            </a:r>
            <a:r>
              <a:rPr lang="en-US" sz="2400" dirty="0" err="1" smtClean="0"/>
              <a:t>typeof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smtClean="0"/>
              <a:t> () =&gt; {} 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r>
              <a:rPr lang="en-US" sz="2400" dirty="0" smtClean="0"/>
              <a:t> ); // </a:t>
            </a:r>
            <a:r>
              <a:rPr lang="en-US" sz="2400" dirty="0" smtClean="0"/>
              <a:t>OK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 smtClean="0"/>
              <a:t>can’t be used as a </a:t>
            </a:r>
            <a:r>
              <a:rPr lang="en-US" sz="2400" dirty="0" smtClean="0"/>
              <a:t>constructor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No line break after arrow function parameters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s-ES" sz="2000" dirty="0" err="1" smtClean="0"/>
              <a:t>const</a:t>
            </a:r>
            <a:r>
              <a:rPr lang="es-ES" sz="2000" dirty="0" smtClean="0"/>
              <a:t> func1 = (x, y)  // </a:t>
            </a:r>
            <a:r>
              <a:rPr lang="es-ES" sz="2000" dirty="0" err="1" smtClean="0"/>
              <a:t>SyntaxError</a:t>
            </a:r>
            <a:endParaRPr lang="es-ES" sz="2000" dirty="0" smtClean="0"/>
          </a:p>
          <a:p>
            <a:pPr>
              <a:buNone/>
            </a:pPr>
            <a:r>
              <a:rPr lang="es-ES" sz="2000" dirty="0" smtClean="0"/>
              <a:t>	=&gt; {</a:t>
            </a:r>
          </a:p>
          <a:p>
            <a:pPr>
              <a:buNone/>
            </a:pPr>
            <a:r>
              <a:rPr lang="es-ES" sz="2000" dirty="0" smtClean="0"/>
              <a:t>  	  </a:t>
            </a:r>
            <a:r>
              <a:rPr lang="es-ES" sz="2000" dirty="0" err="1" smtClean="0"/>
              <a:t>return</a:t>
            </a:r>
            <a:r>
              <a:rPr lang="es-ES" sz="2000" dirty="0" smtClean="0"/>
              <a:t> x + y;</a:t>
            </a:r>
          </a:p>
          <a:p>
            <a:pPr>
              <a:buNone/>
            </a:pPr>
            <a:r>
              <a:rPr lang="es-ES" sz="2000" dirty="0" smtClean="0"/>
              <a:t>	};</a:t>
            </a:r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r>
              <a:rPr lang="es-ES" sz="2000" dirty="0" smtClean="0"/>
              <a:t>	</a:t>
            </a:r>
            <a:r>
              <a:rPr lang="es-ES" sz="2000" dirty="0" err="1" smtClean="0"/>
              <a:t>const</a:t>
            </a:r>
            <a:r>
              <a:rPr lang="es-ES" sz="2000" dirty="0" smtClean="0"/>
              <a:t> func4 = (x, y)   // </a:t>
            </a:r>
            <a:r>
              <a:rPr lang="es-ES" sz="2000" dirty="0" err="1" smtClean="0"/>
              <a:t>SyntaxError</a:t>
            </a:r>
            <a:endParaRPr lang="es-ES" sz="2000" dirty="0" smtClean="0"/>
          </a:p>
          <a:p>
            <a:pPr>
              <a:buNone/>
            </a:pPr>
            <a:r>
              <a:rPr lang="es-ES" sz="2000" dirty="0" smtClean="0"/>
              <a:t>	=&gt; x + y;</a:t>
            </a:r>
          </a:p>
          <a:p>
            <a:pPr>
              <a:buNone/>
            </a:pPr>
            <a:endParaRPr lang="es-ES" sz="20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1800" dirty="0" err="1" smtClean="0"/>
              <a:t>const</a:t>
            </a:r>
            <a:r>
              <a:rPr lang="es-ES" sz="1800" dirty="0" smtClean="0"/>
              <a:t> func2 = (x, y) =&gt; // OK</a:t>
            </a:r>
          </a:p>
          <a:p>
            <a:pPr>
              <a:buNone/>
            </a:pPr>
            <a:r>
              <a:rPr lang="es-ES" sz="1800" dirty="0" smtClean="0"/>
              <a:t>{</a:t>
            </a:r>
          </a:p>
          <a:p>
            <a:pPr>
              <a:buNone/>
            </a:pPr>
            <a:r>
              <a:rPr lang="es-ES" sz="1800" dirty="0" smtClean="0"/>
              <a:t>    </a:t>
            </a:r>
            <a:r>
              <a:rPr lang="es-ES" sz="1800" dirty="0" err="1" smtClean="0"/>
              <a:t>return</a:t>
            </a:r>
            <a:r>
              <a:rPr lang="es-ES" sz="1800" dirty="0" smtClean="0"/>
              <a:t> x + y;</a:t>
            </a:r>
          </a:p>
          <a:p>
            <a:pPr>
              <a:buNone/>
            </a:pPr>
            <a:r>
              <a:rPr lang="es-ES" sz="1800" dirty="0" smtClean="0"/>
              <a:t>};</a:t>
            </a:r>
          </a:p>
          <a:p>
            <a:pPr>
              <a:buNone/>
            </a:pPr>
            <a:endParaRPr lang="es-ES" sz="1800" dirty="0" smtClean="0"/>
          </a:p>
          <a:p>
            <a:pPr>
              <a:buNone/>
            </a:pPr>
            <a:r>
              <a:rPr lang="es-ES" sz="1800" dirty="0" err="1" smtClean="0"/>
              <a:t>const</a:t>
            </a:r>
            <a:r>
              <a:rPr lang="es-ES" sz="1800" dirty="0" smtClean="0"/>
              <a:t> func3 = (x, y) =&gt; { // OK</a:t>
            </a:r>
          </a:p>
          <a:p>
            <a:pPr>
              <a:buNone/>
            </a:pPr>
            <a:r>
              <a:rPr lang="es-ES" sz="1800" dirty="0" smtClean="0"/>
              <a:t>    </a:t>
            </a:r>
            <a:r>
              <a:rPr lang="es-ES" sz="1800" dirty="0" err="1" smtClean="0"/>
              <a:t>return</a:t>
            </a:r>
            <a:r>
              <a:rPr lang="es-ES" sz="1800" dirty="0" smtClean="0"/>
              <a:t> x + y;</a:t>
            </a:r>
          </a:p>
          <a:p>
            <a:pPr>
              <a:buNone/>
            </a:pPr>
            <a:r>
              <a:rPr lang="es-ES" sz="1800" dirty="0" smtClean="0"/>
              <a:t>};</a:t>
            </a:r>
          </a:p>
          <a:p>
            <a:pPr>
              <a:buNone/>
            </a:pPr>
            <a:r>
              <a:rPr lang="en-US" sz="1800" dirty="0" smtClean="0"/>
              <a:t>Line breaks inside parameter definitions are OK:</a:t>
            </a:r>
          </a:p>
          <a:p>
            <a:pPr>
              <a:buNone/>
            </a:pPr>
            <a:r>
              <a:rPr lang="en-US" sz="1800" dirty="0" smtClean="0"/>
              <a:t>const func6 = ( // OK</a:t>
            </a:r>
          </a:p>
          <a:p>
            <a:pPr>
              <a:buNone/>
            </a:pPr>
            <a:r>
              <a:rPr lang="en-US" sz="1800" dirty="0" smtClean="0"/>
              <a:t>    x,</a:t>
            </a:r>
          </a:p>
          <a:p>
            <a:pPr>
              <a:buNone/>
            </a:pPr>
            <a:r>
              <a:rPr lang="en-US" sz="1800" dirty="0" smtClean="0"/>
              <a:t>    y</a:t>
            </a:r>
          </a:p>
          <a:p>
            <a:pPr>
              <a:buNone/>
            </a:pPr>
            <a:r>
              <a:rPr lang="en-US" sz="1800" dirty="0" smtClean="0"/>
              <a:t>) =&gt; {</a:t>
            </a:r>
          </a:p>
          <a:p>
            <a:pPr>
              <a:buNone/>
            </a:pPr>
            <a:r>
              <a:rPr lang="en-US" sz="1800" dirty="0" smtClean="0"/>
              <a:t>    return x + y;</a:t>
            </a:r>
          </a:p>
          <a:p>
            <a:pPr>
              <a:buNone/>
            </a:pPr>
            <a:r>
              <a:rPr lang="en-US" sz="1800" dirty="0" smtClean="0"/>
              <a:t>};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2000" dirty="0" smtClean="0"/>
              <a:t> </a:t>
            </a:r>
            <a:r>
              <a:rPr lang="en-US" sz="2000" b="1" dirty="0" smtClean="0"/>
              <a:t>Returning object literals:</a:t>
            </a:r>
          </a:p>
          <a:p>
            <a:pPr>
              <a:buNone/>
            </a:pPr>
            <a:r>
              <a:rPr lang="en-US" sz="1800" dirty="0" smtClean="0"/>
              <a:t>	const f = x =&gt; </a:t>
            </a:r>
            <a:r>
              <a:rPr lang="en-US" sz="1800" dirty="0" smtClean="0">
                <a:solidFill>
                  <a:srgbClr val="FF0000"/>
                </a:solidFill>
              </a:rPr>
              <a:t>( </a:t>
            </a:r>
            <a:r>
              <a:rPr lang="en-US" sz="1800" dirty="0" smtClean="0"/>
              <a:t>{ bar: 123 } </a:t>
            </a:r>
            <a:r>
              <a:rPr lang="en-US" sz="1800" dirty="0" smtClean="0">
                <a:solidFill>
                  <a:srgbClr val="FF0000"/>
                </a:solidFill>
              </a:rPr>
              <a:t>)</a:t>
            </a:r>
            <a:r>
              <a:rPr lang="en-US" sz="1800" dirty="0" smtClean="0"/>
              <a:t>	//put it in parentheses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Immediately-invoked functions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Traditional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(function () { // open IIFE</a:t>
            </a:r>
          </a:p>
          <a:p>
            <a:pPr>
              <a:buNone/>
            </a:pPr>
            <a:r>
              <a:rPr lang="en-US" dirty="0" smtClean="0"/>
              <a:t>    // inside IIFE</a:t>
            </a:r>
          </a:p>
          <a:p>
            <a:pPr>
              <a:buNone/>
            </a:pPr>
            <a:r>
              <a:rPr lang="en-US" dirty="0" smtClean="0"/>
              <a:t>}()); // close IIFE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Arrow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(() =&gt; {</a:t>
            </a:r>
          </a:p>
          <a:p>
            <a:pPr>
              <a:buNone/>
            </a:pPr>
            <a:r>
              <a:rPr lang="en-US" dirty="0" smtClean="0"/>
              <a:t>    return 123</a:t>
            </a:r>
          </a:p>
          <a:p>
            <a:pPr>
              <a:buNone/>
            </a:pPr>
            <a:r>
              <a:rPr lang="en-US" dirty="0" smtClean="0"/>
              <a:t>})();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Destructuring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 err="1" smtClean="0"/>
              <a:t>Destructuring</a:t>
            </a:r>
            <a:r>
              <a:rPr lang="en-US" sz="2400" dirty="0" smtClean="0"/>
              <a:t> is a convenient way of extracting multiple values from data stored in </a:t>
            </a:r>
            <a:r>
              <a:rPr lang="en-US" sz="2400" dirty="0" smtClean="0"/>
              <a:t>objects </a:t>
            </a:r>
            <a:r>
              <a:rPr lang="en-US" sz="2400" dirty="0" smtClean="0"/>
              <a:t>and Arrays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b="1" dirty="0" smtClean="0"/>
              <a:t>Object </a:t>
            </a:r>
            <a:r>
              <a:rPr lang="en-US" sz="2400" b="1" dirty="0" err="1" smtClean="0"/>
              <a:t>destructuring</a:t>
            </a:r>
            <a:r>
              <a:rPr lang="en-US" sz="2400" b="1" dirty="0" smtClean="0"/>
              <a:t> – </a:t>
            </a:r>
            <a:endParaRPr lang="en-US" sz="2000" b="1" dirty="0" smtClean="0"/>
          </a:p>
          <a:p>
            <a:pPr lvl="1">
              <a:buNone/>
            </a:pPr>
            <a:r>
              <a:rPr lang="en-US" sz="2000" dirty="0" smtClean="0"/>
              <a:t>const </a:t>
            </a:r>
            <a:r>
              <a:rPr lang="en-US" sz="2000" dirty="0" err="1" smtClean="0"/>
              <a:t>obj</a:t>
            </a:r>
            <a:r>
              <a:rPr lang="en-US" sz="2000" dirty="0" smtClean="0"/>
              <a:t> = { first: 'Jane', last: 'Doe' };</a:t>
            </a:r>
          </a:p>
          <a:p>
            <a:pPr lvl="1">
              <a:buNone/>
            </a:pPr>
            <a:r>
              <a:rPr lang="en-US" sz="2000" dirty="0" smtClean="0"/>
              <a:t>const {first: f, last: l} = </a:t>
            </a:r>
            <a:r>
              <a:rPr lang="en-US" sz="2000" dirty="0" err="1" smtClean="0"/>
              <a:t>obj</a:t>
            </a:r>
            <a:r>
              <a:rPr lang="en-US" sz="2000" dirty="0" smtClean="0"/>
              <a:t>;</a:t>
            </a:r>
          </a:p>
          <a:p>
            <a:pPr lvl="1">
              <a:buNone/>
            </a:pPr>
            <a:r>
              <a:rPr lang="en-US" sz="2000" dirty="0" smtClean="0"/>
              <a:t>    // f = 'Jane'; l = </a:t>
            </a:r>
            <a:r>
              <a:rPr lang="en-US" sz="2000" dirty="0" smtClean="0"/>
              <a:t>'Doe’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// {prop} is short for {prop: prop}</a:t>
            </a:r>
          </a:p>
          <a:p>
            <a:pPr lvl="1">
              <a:buNone/>
            </a:pPr>
            <a:r>
              <a:rPr lang="en-US" sz="2000" dirty="0" smtClean="0"/>
              <a:t>const {first, last} = </a:t>
            </a:r>
            <a:r>
              <a:rPr lang="en-US" sz="2000" dirty="0" err="1" smtClean="0"/>
              <a:t>obj</a:t>
            </a:r>
            <a:r>
              <a:rPr lang="en-US" sz="2000" dirty="0" smtClean="0"/>
              <a:t>;</a:t>
            </a:r>
          </a:p>
          <a:p>
            <a:pPr lvl="1">
              <a:buNone/>
            </a:pPr>
            <a:r>
              <a:rPr lang="en-US" sz="2000" dirty="0" smtClean="0"/>
              <a:t>    // first = 'Jane'; last = 'Doe'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Array </a:t>
            </a:r>
            <a:r>
              <a:rPr lang="en-US" sz="2400" b="1" dirty="0" err="1" smtClean="0"/>
              <a:t>destructuring</a:t>
            </a:r>
            <a:r>
              <a:rPr lang="en-US" sz="2400" b="1" dirty="0" smtClean="0"/>
              <a:t> – </a:t>
            </a:r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s-ES" sz="2400" dirty="0" smtClean="0"/>
              <a:t>	</a:t>
            </a:r>
            <a:r>
              <a:rPr lang="es-ES" sz="2400" dirty="0" err="1" smtClean="0"/>
              <a:t>const</a:t>
            </a:r>
            <a:r>
              <a:rPr lang="es-ES" sz="2400" dirty="0" smtClean="0"/>
              <a:t> </a:t>
            </a:r>
            <a:r>
              <a:rPr lang="es-ES" sz="2400" dirty="0" smtClean="0"/>
              <a:t>iterable = ['a', 'b'];</a:t>
            </a:r>
          </a:p>
          <a:p>
            <a:pPr>
              <a:buNone/>
            </a:pPr>
            <a:r>
              <a:rPr lang="es-ES" sz="2400" dirty="0" smtClean="0"/>
              <a:t>	</a:t>
            </a:r>
            <a:r>
              <a:rPr lang="es-ES" sz="2400" dirty="0" err="1" smtClean="0"/>
              <a:t>const</a:t>
            </a:r>
            <a:r>
              <a:rPr lang="es-ES" sz="2400" dirty="0" smtClean="0"/>
              <a:t> </a:t>
            </a:r>
            <a:r>
              <a:rPr lang="es-ES" sz="2400" dirty="0" smtClean="0"/>
              <a:t>[x, y] = iterable;</a:t>
            </a:r>
          </a:p>
          <a:p>
            <a:pPr>
              <a:buNone/>
            </a:pPr>
            <a:r>
              <a:rPr lang="es-ES" sz="2400" dirty="0" smtClean="0"/>
              <a:t>    </a:t>
            </a:r>
            <a:r>
              <a:rPr lang="es-ES" sz="2400" dirty="0" smtClean="0"/>
              <a:t>	// </a:t>
            </a:r>
            <a:r>
              <a:rPr lang="es-ES" sz="2400" dirty="0" smtClean="0"/>
              <a:t>x = 'a'; y = 'b'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Rest &amp; Spread Operator (…)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Rest</a:t>
            </a:r>
          </a:p>
          <a:p>
            <a:pPr>
              <a:buNone/>
            </a:pPr>
            <a:r>
              <a:rPr lang="en-US" sz="2600" dirty="0" smtClean="0"/>
              <a:t>	The</a:t>
            </a:r>
            <a:r>
              <a:rPr lang="en-US" sz="2600" dirty="0" smtClean="0"/>
              <a:t> rest operator lets </a:t>
            </a:r>
            <a:r>
              <a:rPr lang="en-US" sz="2600" dirty="0" smtClean="0"/>
              <a:t>you extract the remaining elements of an </a:t>
            </a:r>
            <a:r>
              <a:rPr lang="en-US" sz="2600" dirty="0" err="1" smtClean="0"/>
              <a:t>iterable</a:t>
            </a:r>
            <a:r>
              <a:rPr lang="en-US" sz="2600" dirty="0" smtClean="0"/>
              <a:t> into an Array.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	Ex.</a:t>
            </a:r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es-ES" sz="2600" dirty="0" err="1" smtClean="0"/>
              <a:t>const</a:t>
            </a:r>
            <a:r>
              <a:rPr lang="es-ES" sz="2600" dirty="0" smtClean="0"/>
              <a:t> [x, ...y] = ['a', 'b', 'c']; </a:t>
            </a:r>
            <a:r>
              <a:rPr lang="es-ES" sz="2600" dirty="0" smtClean="0"/>
              <a:t>	</a:t>
            </a:r>
          </a:p>
          <a:p>
            <a:pPr>
              <a:buNone/>
            </a:pPr>
            <a:r>
              <a:rPr lang="es-ES" sz="2600" dirty="0" smtClean="0"/>
              <a:t>	</a:t>
            </a:r>
            <a:r>
              <a:rPr lang="es-ES" sz="2600" dirty="0" smtClean="0"/>
              <a:t>// </a:t>
            </a:r>
            <a:r>
              <a:rPr lang="es-ES" sz="2600" dirty="0" smtClean="0"/>
              <a:t>x='a'; y=['b', 'c']</a:t>
            </a:r>
            <a:endParaRPr lang="en-US" sz="26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Spread</a:t>
            </a:r>
          </a:p>
          <a:p>
            <a:pPr lvl="1">
              <a:buNone/>
            </a:pPr>
            <a:r>
              <a:rPr lang="en-US" sz="2600" dirty="0" smtClean="0"/>
              <a:t>In function and constructor </a:t>
            </a:r>
            <a:endParaRPr lang="en-US" sz="2600" dirty="0" smtClean="0"/>
          </a:p>
          <a:p>
            <a:pPr lvl="1">
              <a:buNone/>
            </a:pPr>
            <a:r>
              <a:rPr lang="en-US" sz="2600" dirty="0" smtClean="0"/>
              <a:t>calls</a:t>
            </a:r>
            <a:r>
              <a:rPr lang="en-US" sz="2600" dirty="0" smtClean="0"/>
              <a:t>, the spread operator </a:t>
            </a:r>
            <a:endParaRPr lang="en-US" sz="2600" dirty="0" smtClean="0"/>
          </a:p>
          <a:p>
            <a:pPr lvl="1">
              <a:buNone/>
            </a:pPr>
            <a:r>
              <a:rPr lang="en-US" sz="2600" dirty="0" smtClean="0"/>
              <a:t>turns </a:t>
            </a:r>
            <a:r>
              <a:rPr lang="en-US" sz="2600" dirty="0" err="1" smtClean="0"/>
              <a:t>iterable</a:t>
            </a:r>
            <a:r>
              <a:rPr lang="en-US" sz="2600" dirty="0" smtClean="0"/>
              <a:t> values into </a:t>
            </a:r>
            <a:endParaRPr lang="en-US" sz="2600" dirty="0" smtClean="0"/>
          </a:p>
          <a:p>
            <a:pPr lvl="1">
              <a:buNone/>
            </a:pPr>
            <a:r>
              <a:rPr lang="en-US" sz="2600" dirty="0" smtClean="0"/>
              <a:t>arguments</a:t>
            </a:r>
            <a:endParaRPr lang="en-US" sz="26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en-US" sz="2600" dirty="0" smtClean="0"/>
              <a:t>Ex.</a:t>
            </a:r>
          </a:p>
          <a:p>
            <a:pPr lvl="1">
              <a:buNone/>
            </a:pPr>
            <a:r>
              <a:rPr lang="en-US" sz="2600" dirty="0" smtClean="0"/>
              <a:t>function </a:t>
            </a:r>
            <a:r>
              <a:rPr lang="en-US" sz="2600" dirty="0" err="1" smtClean="0"/>
              <a:t>addNumbers</a:t>
            </a:r>
            <a:r>
              <a:rPr lang="en-US" sz="2600" dirty="0" smtClean="0"/>
              <a:t>(a, b, c){</a:t>
            </a:r>
          </a:p>
          <a:p>
            <a:pPr lvl="1">
              <a:buNone/>
            </a:pPr>
            <a:r>
              <a:rPr lang="en-US" sz="2600" dirty="0" smtClean="0"/>
              <a:t>	return a + b + c;</a:t>
            </a:r>
          </a:p>
          <a:p>
            <a:pPr lvl="1">
              <a:buNone/>
            </a:pPr>
            <a:r>
              <a:rPr lang="en-US" sz="2600" dirty="0" smtClean="0"/>
              <a:t>}</a:t>
            </a:r>
          </a:p>
          <a:p>
            <a:pPr lvl="1">
              <a:buNone/>
            </a:pPr>
            <a:r>
              <a:rPr lang="en-US" sz="2600" dirty="0" smtClean="0"/>
              <a:t>let numbers = [10,20,30</a:t>
            </a:r>
            <a:r>
              <a:rPr lang="en-US" sz="2600" dirty="0" smtClean="0"/>
              <a:t>];</a:t>
            </a:r>
          </a:p>
          <a:p>
            <a:pPr lvl="1">
              <a:buNone/>
            </a:pPr>
            <a:r>
              <a:rPr lang="en-US" sz="2600" dirty="0" err="1" smtClean="0"/>
              <a:t>addNumbers</a:t>
            </a:r>
            <a:r>
              <a:rPr lang="en-US" sz="2600" dirty="0" smtClean="0"/>
              <a:t>(...numbers)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Parameter </a:t>
            </a:r>
            <a:r>
              <a:rPr lang="en-US" sz="3200" b="1" dirty="0" smtClean="0"/>
              <a:t>handling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6388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Parameter handling has been significantly upgraded in </a:t>
            </a:r>
            <a:r>
              <a:rPr lang="en-US" sz="2400" dirty="0" err="1" smtClean="0"/>
              <a:t>ECMAScript</a:t>
            </a:r>
            <a:r>
              <a:rPr lang="en-US" sz="2400" dirty="0" smtClean="0"/>
              <a:t> 6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 now </a:t>
            </a:r>
            <a:r>
              <a:rPr lang="en-US" sz="2400" dirty="0" smtClean="0"/>
              <a:t>supports –</a:t>
            </a:r>
          </a:p>
          <a:p>
            <a:pPr marL="457200" indent="-457200">
              <a:buNone/>
            </a:pPr>
            <a:r>
              <a:rPr lang="en-US" sz="2400" dirty="0" smtClean="0"/>
              <a:t>		</a:t>
            </a:r>
            <a:r>
              <a:rPr lang="en-US" sz="2400" dirty="0" smtClean="0"/>
              <a:t>parameter default </a:t>
            </a:r>
            <a:r>
              <a:rPr lang="en-US" sz="2400" dirty="0" smtClean="0"/>
              <a:t>values</a:t>
            </a:r>
          </a:p>
          <a:p>
            <a:pPr marL="457200" indent="-457200"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rest parameters</a:t>
            </a:r>
          </a:p>
          <a:p>
            <a:pPr marL="457200" indent="-457200"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destructuring</a:t>
            </a:r>
            <a:endParaRPr lang="en-US" sz="2400" dirty="0" smtClean="0"/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Default parameter values</a:t>
            </a:r>
          </a:p>
          <a:p>
            <a:pPr marL="457200" indent="-457200"/>
            <a:r>
              <a:rPr lang="en-US" sz="2400" dirty="0" smtClean="0"/>
              <a:t>A </a:t>
            </a:r>
            <a:r>
              <a:rPr lang="en-US" sz="2400" i="1" dirty="0" smtClean="0"/>
              <a:t>default parameter value</a:t>
            </a:r>
            <a:r>
              <a:rPr lang="en-US" sz="2400" dirty="0" smtClean="0"/>
              <a:t> is specified for a parameter via an equals sign </a:t>
            </a:r>
            <a:r>
              <a:rPr lang="en-US" sz="2400" dirty="0" smtClean="0"/>
              <a:t>(=).</a:t>
            </a:r>
          </a:p>
          <a:p>
            <a:pPr marL="457200" indent="-457200"/>
            <a:r>
              <a:rPr lang="en-US" sz="2400" dirty="0" smtClean="0"/>
              <a:t>If a caller doesn’t provide a value for the parameter, the default value is used. </a:t>
            </a:r>
            <a:endParaRPr lang="en-US" sz="2400" dirty="0" smtClean="0"/>
          </a:p>
          <a:p>
            <a:pPr marL="457200" indent="-457200">
              <a:buNone/>
            </a:pPr>
            <a:r>
              <a:rPr lang="en-US" sz="2400" dirty="0" smtClean="0"/>
              <a:t>Ex:</a:t>
            </a:r>
          </a:p>
          <a:p>
            <a:pPr marL="857250" lvl="1" indent="-457200">
              <a:buNone/>
            </a:pPr>
            <a:r>
              <a:rPr lang="en-US" sz="2400" dirty="0" smtClean="0"/>
              <a:t>function </a:t>
            </a:r>
            <a:r>
              <a:rPr lang="en-US" sz="2400" dirty="0" err="1" smtClean="0"/>
              <a:t>func</a:t>
            </a:r>
            <a:r>
              <a:rPr lang="en-US" sz="2400" dirty="0" smtClean="0"/>
              <a:t>(x, y=0) {</a:t>
            </a:r>
          </a:p>
          <a:p>
            <a:pPr marL="857250" lvl="1" indent="-457200">
              <a:buNone/>
            </a:pPr>
            <a:r>
              <a:rPr lang="en-US" sz="2400" dirty="0" smtClean="0"/>
              <a:t>    return [x, y];</a:t>
            </a:r>
          </a:p>
          <a:p>
            <a:pPr marL="857250" lvl="1" indent="-457200">
              <a:buNone/>
            </a:pPr>
            <a:r>
              <a:rPr lang="en-US" sz="2400" dirty="0" smtClean="0"/>
              <a:t>}</a:t>
            </a:r>
          </a:p>
          <a:p>
            <a:pPr marL="857250" lvl="1" indent="-457200">
              <a:buNone/>
            </a:pPr>
            <a:r>
              <a:rPr lang="en-US" sz="2400" dirty="0" err="1" smtClean="0"/>
              <a:t>func</a:t>
            </a:r>
            <a:r>
              <a:rPr lang="en-US" sz="2400" dirty="0" smtClean="0"/>
              <a:t>(1, 2); // [1, 2]</a:t>
            </a:r>
          </a:p>
          <a:p>
            <a:pPr marL="857250" lvl="1" indent="-457200">
              <a:buNone/>
            </a:pPr>
            <a:r>
              <a:rPr lang="en-US" sz="2400" dirty="0" err="1" smtClean="0"/>
              <a:t>func</a:t>
            </a:r>
            <a:r>
              <a:rPr lang="en-US" sz="2400" dirty="0" smtClean="0"/>
              <a:t>(1); // [1, 0]</a:t>
            </a:r>
          </a:p>
          <a:p>
            <a:pPr marL="857250" lvl="1" indent="-457200">
              <a:buNone/>
            </a:pPr>
            <a:r>
              <a:rPr lang="en-US" sz="2400" dirty="0" err="1" smtClean="0"/>
              <a:t>func</a:t>
            </a:r>
            <a:r>
              <a:rPr lang="en-US" sz="2400" dirty="0" smtClean="0"/>
              <a:t>(); // [undefined, 0]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2. </a:t>
            </a:r>
            <a:r>
              <a:rPr lang="en-US" dirty="0" smtClean="0"/>
              <a:t>Rest </a:t>
            </a:r>
            <a:r>
              <a:rPr lang="en-US" dirty="0" smtClean="0"/>
              <a:t>parameters – </a:t>
            </a:r>
            <a:endParaRPr lang="en-US" dirty="0" smtClean="0"/>
          </a:p>
          <a:p>
            <a:pPr>
              <a:buNone/>
            </a:pPr>
            <a:r>
              <a:rPr lang="en-US" sz="2400" dirty="0" smtClean="0"/>
              <a:t>	If </a:t>
            </a:r>
            <a:r>
              <a:rPr lang="en-US" sz="2400" dirty="0" smtClean="0"/>
              <a:t>you prefix a parameter name with the rest operator (...), </a:t>
            </a:r>
            <a:r>
              <a:rPr lang="en-US" sz="2400" dirty="0" smtClean="0"/>
              <a:t>that  parameter </a:t>
            </a:r>
            <a:r>
              <a:rPr lang="en-US" sz="2400" dirty="0" smtClean="0"/>
              <a:t>receives all remaining parameters via an </a:t>
            </a:r>
            <a:r>
              <a:rPr lang="en-US" sz="2400" dirty="0" smtClean="0"/>
              <a:t>Array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function format(pattern, ...</a:t>
            </a:r>
            <a:r>
              <a:rPr lang="en-US" sz="2400" dirty="0" err="1" smtClean="0"/>
              <a:t>params</a:t>
            </a:r>
            <a:r>
              <a:rPr lang="en-US" sz="2400" dirty="0" smtClean="0"/>
              <a:t>) {</a:t>
            </a:r>
          </a:p>
          <a:p>
            <a:pPr>
              <a:buNone/>
            </a:pPr>
            <a:r>
              <a:rPr lang="en-US" sz="2400" dirty="0" smtClean="0"/>
              <a:t>    return {pattern, </a:t>
            </a:r>
            <a:r>
              <a:rPr lang="en-US" sz="2400" dirty="0" err="1" smtClean="0"/>
              <a:t>params</a:t>
            </a:r>
            <a:r>
              <a:rPr lang="en-US" sz="2400" dirty="0" smtClean="0"/>
              <a:t>};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format(1, 2, 3);</a:t>
            </a:r>
          </a:p>
          <a:p>
            <a:pPr>
              <a:buNone/>
            </a:pPr>
            <a:r>
              <a:rPr lang="en-US" sz="2400" dirty="0" smtClean="0"/>
              <a:t>    // { pattern: 1, </a:t>
            </a:r>
            <a:r>
              <a:rPr lang="en-US" sz="2400" dirty="0" err="1" smtClean="0"/>
              <a:t>params</a:t>
            </a:r>
            <a:r>
              <a:rPr lang="en-US" sz="2400" dirty="0" smtClean="0"/>
              <a:t>: [ 2, 3 ] }</a:t>
            </a:r>
          </a:p>
          <a:p>
            <a:pPr>
              <a:buNone/>
            </a:pPr>
            <a:r>
              <a:rPr lang="en-US" sz="2400" dirty="0" smtClean="0"/>
              <a:t>format();</a:t>
            </a:r>
          </a:p>
          <a:p>
            <a:pPr>
              <a:buNone/>
            </a:pPr>
            <a:r>
              <a:rPr lang="en-US" sz="2400" dirty="0" smtClean="0"/>
              <a:t>    // { pattern: undefined, </a:t>
            </a:r>
            <a:r>
              <a:rPr lang="en-US" sz="2400" dirty="0" err="1" smtClean="0"/>
              <a:t>params</a:t>
            </a:r>
            <a:r>
              <a:rPr lang="en-US" sz="2400" dirty="0" smtClean="0"/>
              <a:t>: [] }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3.</a:t>
            </a:r>
            <a:r>
              <a:rPr lang="en-US" sz="2400" b="1" dirty="0" smtClean="0"/>
              <a:t>  </a:t>
            </a:r>
            <a:r>
              <a:rPr lang="en-US" sz="2400" b="1" dirty="0" smtClean="0"/>
              <a:t>Parameters </a:t>
            </a:r>
            <a:r>
              <a:rPr lang="en-US" sz="2400" b="1" dirty="0" smtClean="0"/>
              <a:t>via </a:t>
            </a:r>
            <a:r>
              <a:rPr lang="en-US" sz="2400" b="1" dirty="0" err="1" smtClean="0"/>
              <a:t>destructuring</a:t>
            </a:r>
            <a:r>
              <a:rPr lang="en-US" sz="2400" b="1" dirty="0" smtClean="0"/>
              <a:t>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function </a:t>
            </a:r>
            <a:r>
              <a:rPr lang="en-US" sz="2400" dirty="0" err="1" smtClean="0"/>
              <a:t>selectEntries</a:t>
            </a:r>
            <a:r>
              <a:rPr lang="en-US" sz="2400" dirty="0" smtClean="0"/>
              <a:t>({ start=0, end=-1, step=1 } = {}) { </a:t>
            </a:r>
          </a:p>
          <a:p>
            <a:pPr>
              <a:buNone/>
            </a:pPr>
            <a:r>
              <a:rPr lang="en-US" sz="2400" dirty="0" smtClean="0"/>
              <a:t>	···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selectEntries</a:t>
            </a:r>
            <a:r>
              <a:rPr lang="en-US" sz="2400" dirty="0" smtClean="0"/>
              <a:t>({ start: 10, end: 30, step: 2 });</a:t>
            </a:r>
          </a:p>
          <a:p>
            <a:pPr>
              <a:buNone/>
            </a:pPr>
            <a:r>
              <a:rPr lang="en-US" sz="2400" dirty="0" err="1" smtClean="0"/>
              <a:t>selectEntries</a:t>
            </a:r>
            <a:r>
              <a:rPr lang="en-US" sz="2400" dirty="0" smtClean="0"/>
              <a:t>({ step: 3 });</a:t>
            </a:r>
          </a:p>
          <a:p>
            <a:pPr>
              <a:buNone/>
            </a:pPr>
            <a:r>
              <a:rPr lang="en-US" sz="2400" dirty="0" err="1" smtClean="0"/>
              <a:t>selectEntries</a:t>
            </a:r>
            <a:r>
              <a:rPr lang="en-US" sz="2400" dirty="0" smtClean="0"/>
              <a:t>({});</a:t>
            </a:r>
          </a:p>
          <a:p>
            <a:pPr>
              <a:buNone/>
            </a:pPr>
            <a:r>
              <a:rPr lang="en-US" sz="2400" dirty="0" err="1" smtClean="0"/>
              <a:t>selectEntries</a:t>
            </a:r>
            <a:r>
              <a:rPr lang="en-US" sz="2400" dirty="0" smtClean="0"/>
              <a:t>();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&amp; Const Vs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let &amp; const declared variable are in block scope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declared variable are in function scope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Vs Let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=10;i++){</a:t>
            </a:r>
          </a:p>
          <a:p>
            <a:pPr>
              <a:buNone/>
            </a:pPr>
            <a:r>
              <a:rPr lang="en-US" dirty="0" smtClean="0"/>
              <a:t>		 // Code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i</a:t>
            </a:r>
            <a:r>
              <a:rPr lang="en-US" dirty="0" smtClean="0"/>
              <a:t>) // 10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for(let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=10;i++){</a:t>
            </a:r>
          </a:p>
          <a:p>
            <a:pPr>
              <a:buNone/>
            </a:pPr>
            <a:r>
              <a:rPr lang="en-US" dirty="0" smtClean="0"/>
              <a:t>		 // Code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i</a:t>
            </a:r>
            <a:r>
              <a:rPr lang="en-US" dirty="0" smtClean="0"/>
              <a:t>) // </a:t>
            </a:r>
            <a:r>
              <a:rPr lang="en-US" dirty="0" smtClean="0">
                <a:solidFill>
                  <a:srgbClr val="FF0000"/>
                </a:solidFill>
              </a:rPr>
              <a:t>Error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Vs Let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support Hoisting</a:t>
            </a:r>
          </a:p>
          <a:p>
            <a:endParaRPr lang="en-US" dirty="0"/>
          </a:p>
          <a:p>
            <a:pPr>
              <a:buNone/>
            </a:pPr>
            <a:r>
              <a:rPr lang="en-US" sz="1600" dirty="0" smtClean="0"/>
              <a:t>{ 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 lvl="1">
              <a:buNone/>
            </a:pPr>
            <a:r>
              <a:rPr lang="en-US" sz="1700" dirty="0" smtClean="0"/>
              <a:t>if (true) {</a:t>
            </a:r>
          </a:p>
          <a:p>
            <a:pPr lvl="1">
              <a:buNone/>
            </a:pPr>
            <a:r>
              <a:rPr lang="en-US" sz="1700" dirty="0" smtClean="0"/>
              <a:t>	console.log(</a:t>
            </a:r>
            <a:r>
              <a:rPr lang="en-US" sz="1700" dirty="0" err="1" smtClean="0"/>
              <a:t>tmp</a:t>
            </a:r>
            <a:r>
              <a:rPr lang="en-US" sz="1700" dirty="0" smtClean="0"/>
              <a:t>); // undefined</a:t>
            </a:r>
          </a:p>
          <a:p>
            <a:pPr lvl="1">
              <a:buNone/>
            </a:pPr>
            <a:endParaRPr lang="en-US" sz="1700" dirty="0" smtClean="0"/>
          </a:p>
          <a:p>
            <a:pPr lvl="1">
              <a:buNone/>
            </a:pPr>
            <a:r>
              <a:rPr lang="en-US" sz="1700" dirty="0" smtClean="0"/>
              <a:t>	</a:t>
            </a:r>
            <a:r>
              <a:rPr lang="en-US" sz="1700" dirty="0" err="1" smtClean="0"/>
              <a:t>var</a:t>
            </a:r>
            <a:r>
              <a:rPr lang="en-US" sz="1700" dirty="0" smtClean="0"/>
              <a:t> </a:t>
            </a:r>
            <a:r>
              <a:rPr lang="en-US" sz="1700" dirty="0" err="1" smtClean="0"/>
              <a:t>tmp</a:t>
            </a:r>
            <a:r>
              <a:rPr lang="en-US" sz="1700" dirty="0" smtClean="0"/>
              <a:t>;</a:t>
            </a:r>
          </a:p>
          <a:p>
            <a:pPr lvl="1">
              <a:buNone/>
            </a:pPr>
            <a:r>
              <a:rPr lang="en-US" sz="1700" dirty="0" smtClean="0"/>
              <a:t>	console.log(</a:t>
            </a:r>
            <a:r>
              <a:rPr lang="en-US" sz="1700" dirty="0" err="1" smtClean="0"/>
              <a:t>tmp</a:t>
            </a:r>
            <a:r>
              <a:rPr lang="en-US" sz="1700" dirty="0" smtClean="0"/>
              <a:t>); // undefined</a:t>
            </a:r>
          </a:p>
          <a:p>
            <a:pPr lvl="1">
              <a:buNone/>
            </a:pPr>
            <a:endParaRPr lang="en-US" sz="1700" dirty="0" smtClean="0"/>
          </a:p>
          <a:p>
            <a:pPr lvl="1">
              <a:buNone/>
            </a:pPr>
            <a:r>
              <a:rPr lang="en-US" sz="1700" dirty="0" smtClean="0"/>
              <a:t>	</a:t>
            </a:r>
            <a:r>
              <a:rPr lang="en-US" sz="1700" dirty="0" err="1" smtClean="0"/>
              <a:t>tmp</a:t>
            </a:r>
            <a:r>
              <a:rPr lang="en-US" sz="1700" dirty="0" smtClean="0"/>
              <a:t> = 123;</a:t>
            </a:r>
          </a:p>
          <a:p>
            <a:pPr lvl="1">
              <a:buNone/>
            </a:pPr>
            <a:r>
              <a:rPr lang="en-US" sz="1700" dirty="0" smtClean="0"/>
              <a:t>	console.log(</a:t>
            </a:r>
            <a:r>
              <a:rPr lang="en-US" sz="1700" dirty="0" err="1" smtClean="0"/>
              <a:t>tmp</a:t>
            </a:r>
            <a:r>
              <a:rPr lang="en-US" sz="1700" dirty="0" smtClean="0"/>
              <a:t>); // 123</a:t>
            </a:r>
          </a:p>
          <a:p>
            <a:pPr lvl="1">
              <a:buNone/>
            </a:pPr>
            <a:r>
              <a:rPr lang="en-US" sz="1700" dirty="0" smtClean="0"/>
              <a:t>}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>
              <a:buNone/>
            </a:pPr>
            <a:r>
              <a:rPr lang="en-US" sz="1600" dirty="0"/>
              <a:t>}</a:t>
            </a: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 does not support Hoisting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 lvl="1">
              <a:buNone/>
            </a:pPr>
            <a:r>
              <a:rPr lang="en-US" sz="1600" dirty="0" smtClean="0"/>
              <a:t>.</a:t>
            </a:r>
          </a:p>
          <a:p>
            <a:pPr lvl="1">
              <a:buNone/>
            </a:pPr>
            <a:r>
              <a:rPr lang="en-US" sz="1600" dirty="0"/>
              <a:t>.</a:t>
            </a:r>
            <a:endParaRPr lang="en-US" sz="1600" dirty="0" smtClean="0"/>
          </a:p>
          <a:p>
            <a:pPr lvl="1">
              <a:buNone/>
            </a:pPr>
            <a:r>
              <a:rPr lang="en-US" sz="1600" dirty="0" smtClean="0"/>
              <a:t>if (true) {</a:t>
            </a:r>
          </a:p>
          <a:p>
            <a:pPr lvl="1">
              <a:buNone/>
            </a:pPr>
            <a:r>
              <a:rPr lang="en-US" sz="1600" dirty="0"/>
              <a:t>	</a:t>
            </a:r>
            <a:r>
              <a:rPr lang="en-US" sz="1600" dirty="0" smtClean="0"/>
              <a:t>console.log(</a:t>
            </a:r>
            <a:r>
              <a:rPr lang="en-US" sz="1600" dirty="0" err="1" smtClean="0"/>
              <a:t>tmp</a:t>
            </a:r>
            <a:r>
              <a:rPr lang="en-US" sz="1600" dirty="0" smtClean="0"/>
              <a:t>); // </a:t>
            </a:r>
            <a:r>
              <a:rPr lang="en-US" sz="1600" dirty="0" err="1" smtClean="0"/>
              <a:t>ReferenceError</a:t>
            </a:r>
            <a:endParaRPr lang="en-US" sz="1600" dirty="0" smtClean="0"/>
          </a:p>
          <a:p>
            <a:pPr lvl="1">
              <a:buNone/>
            </a:pPr>
            <a:endParaRPr lang="en-US" sz="1600" dirty="0"/>
          </a:p>
          <a:p>
            <a:pPr lvl="1">
              <a:buNone/>
            </a:pPr>
            <a:r>
              <a:rPr lang="en-US" sz="1600" dirty="0" smtClean="0"/>
              <a:t>	let </a:t>
            </a:r>
            <a:r>
              <a:rPr lang="en-US" sz="1600" dirty="0" err="1" smtClean="0"/>
              <a:t>tmp</a:t>
            </a:r>
            <a:r>
              <a:rPr lang="en-US" sz="1600" dirty="0" smtClean="0"/>
              <a:t>;</a:t>
            </a:r>
          </a:p>
          <a:p>
            <a:pPr lvl="1">
              <a:buNone/>
            </a:pPr>
            <a:r>
              <a:rPr lang="en-US" sz="1600" dirty="0"/>
              <a:t>	</a:t>
            </a:r>
            <a:r>
              <a:rPr lang="en-US" sz="1600" dirty="0" smtClean="0"/>
              <a:t>console.log(</a:t>
            </a:r>
            <a:r>
              <a:rPr lang="en-US" sz="1600" dirty="0" err="1" smtClean="0"/>
              <a:t>tmp</a:t>
            </a:r>
            <a:r>
              <a:rPr lang="en-US" sz="1600" dirty="0" smtClean="0"/>
              <a:t>); // undefined</a:t>
            </a:r>
          </a:p>
          <a:p>
            <a:pPr lvl="1">
              <a:buNone/>
            </a:pPr>
            <a:endParaRPr lang="en-US" sz="1600" dirty="0"/>
          </a:p>
          <a:p>
            <a:pPr lvl="1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tmp</a:t>
            </a:r>
            <a:r>
              <a:rPr lang="en-US" sz="1600" dirty="0" smtClean="0"/>
              <a:t> = 123;</a:t>
            </a:r>
          </a:p>
          <a:p>
            <a:pPr lvl="1">
              <a:buNone/>
            </a:pPr>
            <a:r>
              <a:rPr lang="en-US" sz="1600" dirty="0"/>
              <a:t>	</a:t>
            </a:r>
            <a:r>
              <a:rPr lang="en-US" sz="1600" dirty="0" smtClean="0"/>
              <a:t>console.log(</a:t>
            </a:r>
            <a:r>
              <a:rPr lang="en-US" sz="1600" dirty="0" err="1" smtClean="0"/>
              <a:t>tmp</a:t>
            </a:r>
            <a:r>
              <a:rPr lang="en-US" sz="1600" dirty="0" smtClean="0"/>
              <a:t>); // 123</a:t>
            </a:r>
          </a:p>
          <a:p>
            <a:pPr lvl="1">
              <a:buNone/>
            </a:pPr>
            <a:r>
              <a:rPr lang="en-US" sz="1600" dirty="0" smtClean="0"/>
              <a:t>}</a:t>
            </a:r>
          </a:p>
          <a:p>
            <a:pPr lvl="1">
              <a:buNone/>
            </a:pPr>
            <a:r>
              <a:rPr lang="en-US" sz="1600" dirty="0" smtClean="0"/>
              <a:t>.</a:t>
            </a:r>
          </a:p>
          <a:p>
            <a:pPr lvl="1">
              <a:buNone/>
            </a:pPr>
            <a:r>
              <a:rPr lang="en-US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838200" y="2513012"/>
            <a:ext cx="9144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6019800" y="3276600"/>
            <a:ext cx="9144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Vs Let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declared variable has single binding in loop head</a:t>
            </a:r>
          </a:p>
          <a:p>
            <a:endParaRPr lang="en-US" dirty="0"/>
          </a:p>
          <a:p>
            <a:pPr>
              <a:buNone/>
            </a:pPr>
            <a:r>
              <a:rPr lang="en-US" sz="1600" dirty="0" smtClean="0"/>
              <a:t>{ 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 lvl="1">
              <a:buNone/>
            </a:pPr>
            <a:r>
              <a:rPr lang="en-US" sz="1700" dirty="0" err="1" smtClean="0"/>
              <a:t>var</a:t>
            </a:r>
            <a:r>
              <a:rPr lang="en-US" sz="1700" dirty="0" smtClean="0"/>
              <a:t> </a:t>
            </a:r>
            <a:r>
              <a:rPr lang="en-US" sz="1700" dirty="0" err="1" smtClean="0"/>
              <a:t>arr</a:t>
            </a:r>
            <a:r>
              <a:rPr lang="en-US" sz="1700" dirty="0" smtClean="0"/>
              <a:t> = []; </a:t>
            </a:r>
          </a:p>
          <a:p>
            <a:pPr lvl="1">
              <a:buNone/>
            </a:pPr>
            <a:r>
              <a:rPr lang="en-US" sz="1700" dirty="0" smtClean="0"/>
              <a:t>for (</a:t>
            </a:r>
            <a:r>
              <a:rPr lang="en-US" sz="1700" dirty="0" err="1" smtClean="0"/>
              <a:t>var</a:t>
            </a:r>
            <a:r>
              <a:rPr lang="en-US" sz="1700" dirty="0" smtClean="0"/>
              <a:t> </a:t>
            </a:r>
            <a:r>
              <a:rPr lang="en-US" sz="1700" dirty="0" err="1" smtClean="0"/>
              <a:t>i</a:t>
            </a:r>
            <a:r>
              <a:rPr lang="en-US" sz="1700" dirty="0" smtClean="0"/>
              <a:t>=0; </a:t>
            </a:r>
            <a:r>
              <a:rPr lang="en-US" sz="1700" dirty="0" err="1" smtClean="0"/>
              <a:t>i</a:t>
            </a:r>
            <a:r>
              <a:rPr lang="en-US" sz="1700" dirty="0" smtClean="0"/>
              <a:t> &lt; 3; </a:t>
            </a:r>
            <a:r>
              <a:rPr lang="en-US" sz="1700" dirty="0" err="1" smtClean="0"/>
              <a:t>i</a:t>
            </a:r>
            <a:r>
              <a:rPr lang="en-US" sz="1700" dirty="0" smtClean="0"/>
              <a:t>++) { </a:t>
            </a:r>
          </a:p>
          <a:p>
            <a:pPr lvl="1">
              <a:buNone/>
            </a:pPr>
            <a:r>
              <a:rPr lang="en-US" sz="1700" dirty="0"/>
              <a:t>	</a:t>
            </a:r>
            <a:r>
              <a:rPr lang="en-US" sz="1700" dirty="0" err="1" smtClean="0"/>
              <a:t>arr.push</a:t>
            </a:r>
            <a:r>
              <a:rPr lang="en-US" sz="1700" dirty="0" smtClean="0"/>
              <a:t>(() =&gt; </a:t>
            </a:r>
            <a:r>
              <a:rPr lang="en-US" sz="1700" dirty="0" err="1" smtClean="0"/>
              <a:t>i</a:t>
            </a:r>
            <a:r>
              <a:rPr lang="en-US" sz="1700" dirty="0" smtClean="0"/>
              <a:t>); </a:t>
            </a:r>
          </a:p>
          <a:p>
            <a:pPr lvl="1">
              <a:buNone/>
            </a:pPr>
            <a:r>
              <a:rPr lang="en-US" sz="1700" dirty="0" smtClean="0"/>
              <a:t>} </a:t>
            </a:r>
          </a:p>
          <a:p>
            <a:pPr lvl="1">
              <a:buNone/>
            </a:pPr>
            <a:r>
              <a:rPr lang="en-US" sz="1700" dirty="0" smtClean="0"/>
              <a:t>arr.map(x =&gt; x()); // [3,3,3]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>
              <a:buNone/>
            </a:pPr>
            <a:r>
              <a:rPr lang="en-US" sz="1600" dirty="0"/>
              <a:t>}</a:t>
            </a: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let declared variable  create new </a:t>
            </a:r>
            <a:r>
              <a:rPr lang="en-US" dirty="0"/>
              <a:t>binding </a:t>
            </a:r>
            <a:r>
              <a:rPr lang="en-US" dirty="0" smtClean="0"/>
              <a:t>for </a:t>
            </a:r>
            <a:r>
              <a:rPr lang="en-US" dirty="0"/>
              <a:t>each loop iteration</a:t>
            </a:r>
            <a:endParaRPr lang="en-US" dirty="0" smtClean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 lvl="1">
              <a:buNone/>
            </a:pPr>
            <a:r>
              <a:rPr lang="en-US" sz="1600" dirty="0" smtClean="0"/>
              <a:t>.</a:t>
            </a:r>
          </a:p>
          <a:p>
            <a:pPr lvl="1">
              <a:buNone/>
            </a:pPr>
            <a:r>
              <a:rPr lang="en-US" sz="1600" dirty="0"/>
              <a:t>.</a:t>
            </a:r>
            <a:endParaRPr lang="en-US" sz="1600" dirty="0" smtClean="0"/>
          </a:p>
          <a:p>
            <a:pPr lvl="1">
              <a:buNone/>
            </a:pPr>
            <a:r>
              <a:rPr lang="en-US" sz="1700" dirty="0" smtClean="0"/>
              <a:t>let </a:t>
            </a:r>
            <a:r>
              <a:rPr lang="en-US" sz="1700" dirty="0" err="1" smtClean="0"/>
              <a:t>arr</a:t>
            </a:r>
            <a:r>
              <a:rPr lang="en-US" sz="1700" dirty="0" smtClean="0"/>
              <a:t> = []; </a:t>
            </a:r>
          </a:p>
          <a:p>
            <a:pPr lvl="1">
              <a:buNone/>
            </a:pPr>
            <a:r>
              <a:rPr lang="en-US" sz="1700" dirty="0" smtClean="0"/>
              <a:t>for (let </a:t>
            </a:r>
            <a:r>
              <a:rPr lang="en-US" sz="1700" dirty="0" err="1" smtClean="0"/>
              <a:t>i</a:t>
            </a:r>
            <a:r>
              <a:rPr lang="en-US" sz="1700" dirty="0" smtClean="0"/>
              <a:t>=0; </a:t>
            </a:r>
            <a:r>
              <a:rPr lang="en-US" sz="1700" dirty="0" err="1" smtClean="0"/>
              <a:t>i</a:t>
            </a:r>
            <a:r>
              <a:rPr lang="en-US" sz="1700" dirty="0" smtClean="0"/>
              <a:t> &lt; 3; </a:t>
            </a:r>
            <a:r>
              <a:rPr lang="en-US" sz="1700" dirty="0" err="1" smtClean="0"/>
              <a:t>i</a:t>
            </a:r>
            <a:r>
              <a:rPr lang="en-US" sz="1700" dirty="0" smtClean="0"/>
              <a:t>++) { </a:t>
            </a:r>
          </a:p>
          <a:p>
            <a:pPr lvl="1">
              <a:buNone/>
            </a:pPr>
            <a:r>
              <a:rPr lang="en-US" sz="1700" dirty="0" smtClean="0"/>
              <a:t>	</a:t>
            </a:r>
            <a:r>
              <a:rPr lang="en-US" sz="1700" dirty="0" err="1" smtClean="0"/>
              <a:t>arr.push</a:t>
            </a:r>
            <a:r>
              <a:rPr lang="en-US" sz="1700" dirty="0" smtClean="0"/>
              <a:t>(() =&gt; </a:t>
            </a:r>
            <a:r>
              <a:rPr lang="en-US" sz="1700" dirty="0" err="1" smtClean="0"/>
              <a:t>i</a:t>
            </a:r>
            <a:r>
              <a:rPr lang="en-US" sz="1700" dirty="0" smtClean="0"/>
              <a:t>); </a:t>
            </a:r>
          </a:p>
          <a:p>
            <a:pPr lvl="1">
              <a:buNone/>
            </a:pPr>
            <a:r>
              <a:rPr lang="en-US" sz="1700" dirty="0" smtClean="0"/>
              <a:t>} </a:t>
            </a:r>
          </a:p>
          <a:p>
            <a:pPr lvl="1">
              <a:buNone/>
            </a:pPr>
            <a:r>
              <a:rPr lang="en-US" sz="1700" dirty="0" smtClean="0"/>
              <a:t>arr.map(x =&gt; x()); // [0,1,2]</a:t>
            </a:r>
          </a:p>
          <a:p>
            <a:pPr lvl="1">
              <a:buNone/>
            </a:pPr>
            <a:r>
              <a:rPr lang="en-US" sz="1600" dirty="0" smtClean="0"/>
              <a:t>.</a:t>
            </a:r>
          </a:p>
          <a:p>
            <a:pPr lvl="1">
              <a:buNone/>
            </a:pPr>
            <a:r>
              <a:rPr lang="en-US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Arrow functions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also known as The “fat” arrow function</a:t>
            </a:r>
          </a:p>
          <a:p>
            <a:r>
              <a:rPr lang="en-US" dirty="0" smtClean="0"/>
              <a:t>Syntax –</a:t>
            </a:r>
          </a:p>
          <a:p>
            <a:pPr>
              <a:buNone/>
            </a:pPr>
            <a:r>
              <a:rPr lang="en-US" dirty="0" smtClean="0"/>
              <a:t>	() =&gt; { ... } // no parameter </a:t>
            </a:r>
          </a:p>
          <a:p>
            <a:pPr>
              <a:buNone/>
            </a:pPr>
            <a:r>
              <a:rPr lang="en-US" dirty="0" smtClean="0"/>
              <a:t>	x =&gt; { ... } // one parameter, an identifier</a:t>
            </a:r>
          </a:p>
          <a:p>
            <a:pPr>
              <a:buNone/>
            </a:pPr>
            <a:r>
              <a:rPr lang="en-US" dirty="0" smtClean="0"/>
              <a:t>	(x, y) =&gt; { ... } // several parameters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 Arrow functions Vs Traditional functions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525963"/>
          </a:xfrm>
        </p:spPr>
        <p:txBody>
          <a:bodyPr/>
          <a:lstStyle/>
          <a:p>
            <a:r>
              <a:rPr lang="en-US" b="1" dirty="0" smtClean="0"/>
              <a:t>Traditional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arr</a:t>
            </a:r>
            <a:r>
              <a:rPr lang="en-US" sz="2400" dirty="0" smtClean="0"/>
              <a:t> = [1, 2, 3];</a:t>
            </a:r>
          </a:p>
          <a:p>
            <a:pPr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square = arr.map(function (x) { </a:t>
            </a:r>
          </a:p>
          <a:p>
            <a:pPr>
              <a:buNone/>
            </a:pPr>
            <a:r>
              <a:rPr lang="en-US" sz="2400" dirty="0" smtClean="0"/>
              <a:t>		return x * x </a:t>
            </a:r>
          </a:p>
          <a:p>
            <a:pPr>
              <a:buNone/>
            </a:pPr>
            <a:r>
              <a:rPr lang="en-US" sz="2400" dirty="0" smtClean="0"/>
              <a:t>	});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525963"/>
          </a:xfrm>
        </p:spPr>
        <p:txBody>
          <a:bodyPr/>
          <a:lstStyle/>
          <a:p>
            <a:r>
              <a:rPr lang="en-US" b="1" dirty="0" smtClean="0"/>
              <a:t> Arrow </a:t>
            </a:r>
          </a:p>
          <a:p>
            <a:endParaRPr lang="en-US" b="1" dirty="0" smtClean="0"/>
          </a:p>
          <a:p>
            <a:pPr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arr</a:t>
            </a:r>
            <a:r>
              <a:rPr lang="en-US" sz="2400" dirty="0" smtClean="0"/>
              <a:t> = [1, 2, 3];</a:t>
            </a:r>
          </a:p>
          <a:p>
            <a:pPr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square = arr.map(x =&gt; x * x);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 Benefits to arrow functions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The following variables are all lexical inside arrow functions:</a:t>
            </a:r>
          </a:p>
          <a:p>
            <a:pPr>
              <a:buNone/>
            </a:pPr>
            <a:r>
              <a:rPr lang="en-US" sz="2400" dirty="0" smtClean="0"/>
              <a:t>		- arguments</a:t>
            </a:r>
          </a:p>
          <a:p>
            <a:pPr>
              <a:buNone/>
            </a:pPr>
            <a:r>
              <a:rPr lang="en-US" sz="2400" dirty="0" smtClean="0"/>
              <a:t>		- super</a:t>
            </a:r>
          </a:p>
          <a:p>
            <a:pPr>
              <a:buNone/>
            </a:pPr>
            <a:r>
              <a:rPr lang="en-US" sz="2400" dirty="0" smtClean="0"/>
              <a:t>		- this</a:t>
            </a:r>
          </a:p>
          <a:p>
            <a:pPr>
              <a:buNone/>
            </a:pPr>
            <a:r>
              <a:rPr lang="en-US" sz="2400" dirty="0" smtClean="0"/>
              <a:t>		- </a:t>
            </a:r>
            <a:r>
              <a:rPr lang="en-US" sz="2400" dirty="0" err="1" smtClean="0"/>
              <a:t>new.target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Ex:</a:t>
            </a:r>
          </a:p>
          <a:p>
            <a:pPr lvl="1">
              <a:buNone/>
            </a:pPr>
            <a:r>
              <a:rPr lang="en-US" sz="2000" dirty="0" smtClean="0"/>
              <a:t>function Add(</a:t>
            </a:r>
            <a:r>
              <a:rPr lang="en-US" sz="2000" dirty="0" err="1" smtClean="0"/>
              <a:t>val</a:t>
            </a:r>
            <a:r>
              <a:rPr lang="en-US" sz="2000" dirty="0" smtClean="0"/>
              <a:t>) {</a:t>
            </a:r>
          </a:p>
          <a:p>
            <a:pPr lvl="1">
              <a:buNone/>
            </a:pPr>
            <a:r>
              <a:rPr lang="en-US" sz="2000" dirty="0" smtClean="0"/>
              <a:t>	 this.val = </a:t>
            </a:r>
            <a:r>
              <a:rPr lang="en-US" sz="2000" dirty="0" err="1" smtClean="0"/>
              <a:t>val</a:t>
            </a:r>
            <a:r>
              <a:rPr lang="en-US" sz="2000" dirty="0" smtClean="0"/>
              <a:t>; </a:t>
            </a:r>
          </a:p>
          <a:p>
            <a:pPr lvl="1">
              <a:buNone/>
            </a:pPr>
            <a:r>
              <a:rPr lang="en-US" sz="2000" dirty="0" smtClean="0"/>
              <a:t>	 </a:t>
            </a:r>
            <a:r>
              <a:rPr lang="en-US" sz="2000" dirty="0" err="1" smtClean="0"/>
              <a:t>this.add</a:t>
            </a:r>
            <a:r>
              <a:rPr lang="en-US" sz="2000" dirty="0" smtClean="0"/>
              <a:t> = function(</a:t>
            </a:r>
            <a:r>
              <a:rPr lang="en-US" sz="2000" dirty="0" err="1" smtClean="0"/>
              <a:t>arr</a:t>
            </a:r>
            <a:r>
              <a:rPr lang="en-US" sz="2000" dirty="0" smtClean="0"/>
              <a:t>){</a:t>
            </a:r>
          </a:p>
          <a:p>
            <a:pPr lvl="1">
              <a:buNone/>
            </a:pPr>
            <a:r>
              <a:rPr lang="en-US" sz="1800" dirty="0" smtClean="0"/>
              <a:t>		'use strict';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		return arr.map(function (x) { </a:t>
            </a:r>
          </a:p>
          <a:p>
            <a:pPr lvl="1">
              <a:buNone/>
            </a:pPr>
            <a:r>
              <a:rPr lang="en-US" sz="2000" dirty="0" smtClean="0"/>
              <a:t>			return this.val + x ;</a:t>
            </a:r>
          </a:p>
          <a:p>
            <a:pPr lvl="1">
              <a:buNone/>
            </a:pPr>
            <a:r>
              <a:rPr lang="en-US" sz="2000" dirty="0" smtClean="0"/>
              <a:t>		});</a:t>
            </a:r>
          </a:p>
          <a:p>
            <a:pPr lvl="1">
              <a:buNone/>
            </a:pPr>
            <a:r>
              <a:rPr lang="en-US" sz="2000" dirty="0" smtClean="0"/>
              <a:t>	}</a:t>
            </a:r>
          </a:p>
          <a:p>
            <a:pPr lvl="1"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ECMA5 Solution:</a:t>
            </a:r>
          </a:p>
          <a:p>
            <a:pPr lvl="1">
              <a:buNone/>
            </a:pPr>
            <a:r>
              <a:rPr lang="en-US" sz="2000" dirty="0" smtClean="0"/>
              <a:t>function Add(</a:t>
            </a:r>
            <a:r>
              <a:rPr lang="en-US" sz="2000" dirty="0" err="1" smtClean="0"/>
              <a:t>val</a:t>
            </a:r>
            <a:r>
              <a:rPr lang="en-US" sz="2000" dirty="0" smtClean="0"/>
              <a:t>) {</a:t>
            </a:r>
          </a:p>
          <a:p>
            <a:pPr lvl="1">
              <a:buNone/>
            </a:pPr>
            <a:r>
              <a:rPr lang="en-US" sz="2000" dirty="0" smtClean="0"/>
              <a:t>	 this.val= </a:t>
            </a:r>
            <a:r>
              <a:rPr lang="en-US" sz="2000" dirty="0" err="1" smtClean="0"/>
              <a:t>val</a:t>
            </a:r>
            <a:r>
              <a:rPr lang="en-US" sz="2000" dirty="0" smtClean="0"/>
              <a:t>; 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this.add</a:t>
            </a:r>
            <a:r>
              <a:rPr lang="en-US" sz="2000" dirty="0" smtClean="0"/>
              <a:t>=function(</a:t>
            </a:r>
            <a:r>
              <a:rPr lang="en-US" sz="2000" dirty="0" err="1" smtClean="0"/>
              <a:t>arr</a:t>
            </a:r>
            <a:r>
              <a:rPr lang="en-US" sz="2000" dirty="0" smtClean="0"/>
              <a:t>){</a:t>
            </a:r>
          </a:p>
          <a:p>
            <a:pPr lvl="1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var</a:t>
            </a:r>
            <a:r>
              <a:rPr lang="en-US" sz="2000" dirty="0" smtClean="0"/>
              <a:t> self = this</a:t>
            </a:r>
          </a:p>
          <a:p>
            <a:pPr lvl="1">
              <a:buNone/>
            </a:pPr>
            <a:r>
              <a:rPr lang="en-US" sz="2000" dirty="0" smtClean="0"/>
              <a:t>		return arr.map(function (x) { </a:t>
            </a:r>
          </a:p>
          <a:p>
            <a:pPr lvl="1">
              <a:buNone/>
            </a:pPr>
            <a:r>
              <a:rPr lang="en-US" sz="2000" dirty="0" smtClean="0"/>
              <a:t>			return self.val + x ;</a:t>
            </a:r>
          </a:p>
          <a:p>
            <a:pPr lvl="1">
              <a:buNone/>
            </a:pPr>
            <a:r>
              <a:rPr lang="en-US" sz="2000" dirty="0" smtClean="0"/>
              <a:t>		});</a:t>
            </a:r>
          </a:p>
          <a:p>
            <a:pPr lvl="1">
              <a:buNone/>
            </a:pPr>
            <a:r>
              <a:rPr lang="en-US" sz="2000" dirty="0" smtClean="0"/>
              <a:t>	}</a:t>
            </a:r>
          </a:p>
          <a:p>
            <a:pPr lvl="1"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ES6 Solution:</a:t>
            </a:r>
          </a:p>
          <a:p>
            <a:pPr lvl="1">
              <a:buNone/>
            </a:pPr>
            <a:r>
              <a:rPr lang="en-US" sz="2000" dirty="0" smtClean="0"/>
              <a:t>function Add(</a:t>
            </a:r>
            <a:r>
              <a:rPr lang="en-US" sz="2000" dirty="0" err="1" smtClean="0"/>
              <a:t>val</a:t>
            </a:r>
            <a:r>
              <a:rPr lang="en-US" sz="2000" dirty="0" smtClean="0"/>
              <a:t>) {</a:t>
            </a:r>
          </a:p>
          <a:p>
            <a:pPr lvl="1">
              <a:buNone/>
            </a:pPr>
            <a:r>
              <a:rPr lang="en-US" sz="2000" dirty="0" smtClean="0"/>
              <a:t>	 this.val= </a:t>
            </a:r>
            <a:r>
              <a:rPr lang="en-US" sz="2000" dirty="0" err="1" smtClean="0"/>
              <a:t>val</a:t>
            </a:r>
            <a:r>
              <a:rPr lang="en-US" sz="2000" dirty="0" smtClean="0"/>
              <a:t>; 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this.add</a:t>
            </a:r>
            <a:r>
              <a:rPr lang="en-US" sz="2000" dirty="0" smtClean="0"/>
              <a:t>=function(</a:t>
            </a:r>
            <a:r>
              <a:rPr lang="en-US" sz="2000" dirty="0" err="1" smtClean="0"/>
              <a:t>arr</a:t>
            </a:r>
            <a:r>
              <a:rPr lang="en-US" sz="2000" dirty="0" smtClean="0"/>
              <a:t>){</a:t>
            </a:r>
          </a:p>
          <a:p>
            <a:pPr lvl="1">
              <a:buNone/>
            </a:pPr>
            <a:r>
              <a:rPr lang="en-US" sz="2000" dirty="0" smtClean="0"/>
              <a:t>		return arr.map(x =&gt; this.val + x );</a:t>
            </a:r>
          </a:p>
          <a:p>
            <a:pPr lvl="1">
              <a:buNone/>
            </a:pPr>
            <a:r>
              <a:rPr lang="en-US" sz="2000" dirty="0" smtClean="0"/>
              <a:t>	}</a:t>
            </a:r>
          </a:p>
          <a:p>
            <a:pPr lvl="1">
              <a:buNone/>
            </a:pPr>
            <a:r>
              <a:rPr lang="en-US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325</Words>
  <Application>Microsoft Office PowerPoint</Application>
  <PresentationFormat>On-screen Show (4:3)</PresentationFormat>
  <Paragraphs>248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ES6</vt:lpstr>
      <vt:lpstr>Let &amp; Const Vs Var</vt:lpstr>
      <vt:lpstr>Var Vs Let</vt:lpstr>
      <vt:lpstr>Var Vs Let</vt:lpstr>
      <vt:lpstr>Var Vs Let</vt:lpstr>
      <vt:lpstr>Arrow functions</vt:lpstr>
      <vt:lpstr> Arrow functions Vs Traditional functions</vt:lpstr>
      <vt:lpstr> Benefits to arrow functions</vt:lpstr>
      <vt:lpstr>Slide 9</vt:lpstr>
      <vt:lpstr>food for thought</vt:lpstr>
      <vt:lpstr>Slide 11</vt:lpstr>
      <vt:lpstr>Immediately-invoked functions</vt:lpstr>
      <vt:lpstr>Destructuring</vt:lpstr>
      <vt:lpstr>Slide 14</vt:lpstr>
      <vt:lpstr>Rest &amp; Spread Operator (…)</vt:lpstr>
      <vt:lpstr>Parameter handling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</dc:title>
  <dc:creator>user</dc:creator>
  <cp:lastModifiedBy>user</cp:lastModifiedBy>
  <cp:revision>63</cp:revision>
  <dcterms:created xsi:type="dcterms:W3CDTF">2016-12-21T16:28:59Z</dcterms:created>
  <dcterms:modified xsi:type="dcterms:W3CDTF">2016-12-25T10:35:22Z</dcterms:modified>
</cp:coreProperties>
</file>