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5844-1E3E-4A10-9E80-1C6CD138905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46-C14B-4141-879A-079ECB164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D5844-1E3E-4A10-9E80-1C6CD138905E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F446-C14B-4141-879A-079ECB1640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&amp; Const Vs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 &amp; const declared variable are in block scope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declared variable are in function scope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=10;i++){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 // Code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 // 10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for(let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=10;i++){</a:t>
            </a:r>
          </a:p>
          <a:p>
            <a:pPr>
              <a:buNone/>
            </a:pPr>
            <a:r>
              <a:rPr lang="en-US" dirty="0" smtClean="0"/>
              <a:t>		 // Code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 // </a:t>
            </a:r>
            <a:r>
              <a:rPr lang="en-US" dirty="0" smtClean="0">
                <a:solidFill>
                  <a:srgbClr val="FF0000"/>
                </a:solidFill>
              </a:rPr>
              <a:t>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support Hoisting</a:t>
            </a:r>
          </a:p>
          <a:p>
            <a:endParaRPr lang="en-US" dirty="0"/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  <a:endParaRPr lang="en-US" sz="1700" dirty="0" smtClean="0"/>
          </a:p>
          <a:p>
            <a:pPr lvl="1">
              <a:buNone/>
            </a:pPr>
            <a:r>
              <a:rPr lang="en-US" sz="1700" dirty="0" smtClean="0"/>
              <a:t>if (true) {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undefined</a:t>
            </a:r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tmp</a:t>
            </a:r>
            <a:r>
              <a:rPr lang="en-US" sz="1700" dirty="0" smtClean="0"/>
              <a:t>;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undefined</a:t>
            </a:r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tmp</a:t>
            </a:r>
            <a:r>
              <a:rPr lang="en-US" sz="1700" dirty="0" smtClean="0"/>
              <a:t> = 123;</a:t>
            </a:r>
          </a:p>
          <a:p>
            <a:pPr lvl="1">
              <a:buNone/>
            </a:pPr>
            <a:r>
              <a:rPr lang="en-US" sz="1700" dirty="0" smtClean="0"/>
              <a:t>	console.log(</a:t>
            </a:r>
            <a:r>
              <a:rPr lang="en-US" sz="1700" dirty="0" err="1" smtClean="0"/>
              <a:t>tmp</a:t>
            </a:r>
            <a:r>
              <a:rPr lang="en-US" sz="1700" dirty="0" smtClean="0"/>
              <a:t>); // 123</a:t>
            </a:r>
          </a:p>
          <a:p>
            <a:pPr lvl="1">
              <a:buNone/>
            </a:pPr>
            <a:r>
              <a:rPr lang="en-US" sz="1700" dirty="0" smtClean="0"/>
              <a:t>}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does not support Hoisting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/>
              <a:t>.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if (true) {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</a:t>
            </a:r>
            <a:r>
              <a:rPr lang="en-US" sz="1600" dirty="0" err="1" smtClean="0"/>
              <a:t>ReferenceError</a:t>
            </a:r>
            <a:endParaRPr lang="en-US" sz="1600" dirty="0" smtClean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 smtClean="0"/>
              <a:t>	let </a:t>
            </a:r>
            <a:r>
              <a:rPr lang="en-US" sz="1600" dirty="0" err="1" smtClean="0"/>
              <a:t>tmp</a:t>
            </a:r>
            <a:r>
              <a:rPr lang="en-US" sz="1600" dirty="0" smtClean="0"/>
              <a:t>;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undefined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tmp</a:t>
            </a:r>
            <a:r>
              <a:rPr lang="en-US" sz="1600" dirty="0" smtClean="0"/>
              <a:t> = 123;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console.log(</a:t>
            </a:r>
            <a:r>
              <a:rPr lang="en-US" sz="1600" dirty="0" err="1" smtClean="0"/>
              <a:t>tmp</a:t>
            </a:r>
            <a:r>
              <a:rPr lang="en-US" sz="1600" dirty="0" smtClean="0"/>
              <a:t>); // 123</a:t>
            </a:r>
          </a:p>
          <a:p>
            <a:pPr lvl="1">
              <a:buNone/>
            </a:pPr>
            <a:r>
              <a:rPr lang="en-US" sz="1600" dirty="0" smtClean="0"/>
              <a:t>}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838200" y="2513012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019800" y="3276600"/>
            <a:ext cx="9144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Let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declared variable has single binding in loop head</a:t>
            </a:r>
          </a:p>
          <a:p>
            <a:endParaRPr lang="en-US" dirty="0"/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  <a:endParaRPr lang="en-US" sz="1700" dirty="0" smtClean="0"/>
          </a:p>
          <a:p>
            <a:pPr lvl="1">
              <a:buNone/>
            </a:pP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arr</a:t>
            </a:r>
            <a:r>
              <a:rPr lang="en-US" sz="1700" dirty="0" smtClean="0"/>
              <a:t> = []; </a:t>
            </a:r>
          </a:p>
          <a:p>
            <a:pPr lvl="1">
              <a:buNone/>
            </a:pPr>
            <a:r>
              <a:rPr lang="en-US" sz="1700" dirty="0" smtClean="0"/>
              <a:t>for (</a:t>
            </a:r>
            <a:r>
              <a:rPr lang="en-US" sz="1700" dirty="0" err="1" smtClean="0"/>
              <a:t>var</a:t>
            </a:r>
            <a:r>
              <a:rPr lang="en-US" sz="1700" dirty="0" smtClean="0"/>
              <a:t> </a:t>
            </a:r>
            <a:r>
              <a:rPr lang="en-US" sz="1700" dirty="0" err="1" smtClean="0"/>
              <a:t>i</a:t>
            </a:r>
            <a:r>
              <a:rPr lang="en-US" sz="1700" dirty="0" smtClean="0"/>
              <a:t>=0;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 3; </a:t>
            </a:r>
            <a:r>
              <a:rPr lang="en-US" sz="1700" dirty="0" err="1" smtClean="0"/>
              <a:t>i</a:t>
            </a:r>
            <a:r>
              <a:rPr lang="en-US" sz="1700" dirty="0" smtClean="0"/>
              <a:t>++) { </a:t>
            </a:r>
          </a:p>
          <a:p>
            <a:pPr lvl="1">
              <a:buNone/>
            </a:pPr>
            <a:r>
              <a:rPr lang="en-US" sz="1700" dirty="0"/>
              <a:t>	</a:t>
            </a:r>
            <a:r>
              <a:rPr lang="en-US" sz="1700" dirty="0" err="1" smtClean="0"/>
              <a:t>arr.push</a:t>
            </a:r>
            <a:r>
              <a:rPr lang="en-US" sz="1700" dirty="0" smtClean="0"/>
              <a:t>(() =&gt; </a:t>
            </a:r>
            <a:r>
              <a:rPr lang="en-US" sz="1700" dirty="0" err="1" smtClean="0"/>
              <a:t>i</a:t>
            </a:r>
            <a:r>
              <a:rPr lang="en-US" sz="1700" dirty="0" smtClean="0"/>
              <a:t>); </a:t>
            </a:r>
          </a:p>
          <a:p>
            <a:pPr lvl="1">
              <a:buNone/>
            </a:pPr>
            <a:r>
              <a:rPr lang="en-US" sz="1700" dirty="0" smtClean="0"/>
              <a:t>} </a:t>
            </a:r>
          </a:p>
          <a:p>
            <a:pPr lvl="1">
              <a:buNone/>
            </a:pPr>
            <a:r>
              <a:rPr lang="en-US" sz="1700" dirty="0" smtClean="0"/>
              <a:t>arr.map(x =&gt; x()); // [3,3,3]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 lvl="1">
              <a:buNone/>
            </a:pP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declared variable  create new </a:t>
            </a:r>
            <a:r>
              <a:rPr lang="en-US" dirty="0"/>
              <a:t>binding </a:t>
            </a:r>
            <a:r>
              <a:rPr lang="en-US" dirty="0" smtClean="0"/>
              <a:t>for </a:t>
            </a:r>
            <a:r>
              <a:rPr lang="en-US" dirty="0"/>
              <a:t>each loop iteration</a:t>
            </a:r>
            <a:endParaRPr lang="en-US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/>
              <a:t>.</a:t>
            </a:r>
            <a:endParaRPr lang="en-US" sz="1600" dirty="0" smtClean="0"/>
          </a:p>
          <a:p>
            <a:pPr lvl="1">
              <a:buNone/>
            </a:pPr>
            <a:r>
              <a:rPr lang="en-US" sz="1700" dirty="0" smtClean="0"/>
              <a:t>let</a:t>
            </a:r>
            <a:r>
              <a:rPr lang="en-US" sz="1700" dirty="0" smtClean="0"/>
              <a:t> </a:t>
            </a:r>
            <a:r>
              <a:rPr lang="en-US" sz="1700" dirty="0" err="1" smtClean="0"/>
              <a:t>arr</a:t>
            </a:r>
            <a:r>
              <a:rPr lang="en-US" sz="1700" dirty="0" smtClean="0"/>
              <a:t> = []; </a:t>
            </a:r>
          </a:p>
          <a:p>
            <a:pPr lvl="1">
              <a:buNone/>
            </a:pPr>
            <a:r>
              <a:rPr lang="en-US" sz="1700" dirty="0" smtClean="0"/>
              <a:t>for (let </a:t>
            </a:r>
            <a:r>
              <a:rPr lang="en-US" sz="1700" dirty="0" err="1" smtClean="0"/>
              <a:t>i</a:t>
            </a:r>
            <a:r>
              <a:rPr lang="en-US" sz="1700" dirty="0" smtClean="0"/>
              <a:t>=0; </a:t>
            </a:r>
            <a:r>
              <a:rPr lang="en-US" sz="1700" dirty="0" err="1" smtClean="0"/>
              <a:t>i</a:t>
            </a:r>
            <a:r>
              <a:rPr lang="en-US" sz="1700" dirty="0" smtClean="0"/>
              <a:t> &lt; 3; </a:t>
            </a:r>
            <a:r>
              <a:rPr lang="en-US" sz="1700" dirty="0" err="1" smtClean="0"/>
              <a:t>i</a:t>
            </a:r>
            <a:r>
              <a:rPr lang="en-US" sz="1700" dirty="0" smtClean="0"/>
              <a:t>++) { </a:t>
            </a:r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arr.push</a:t>
            </a:r>
            <a:r>
              <a:rPr lang="en-US" sz="1700" dirty="0" smtClean="0"/>
              <a:t>(() =&gt; </a:t>
            </a:r>
            <a:r>
              <a:rPr lang="en-US" sz="1700" dirty="0" err="1" smtClean="0"/>
              <a:t>i</a:t>
            </a:r>
            <a:r>
              <a:rPr lang="en-US" sz="1700" dirty="0" smtClean="0"/>
              <a:t>); </a:t>
            </a:r>
          </a:p>
          <a:p>
            <a:pPr lvl="1">
              <a:buNone/>
            </a:pPr>
            <a:r>
              <a:rPr lang="en-US" sz="1700" dirty="0" smtClean="0"/>
              <a:t>} </a:t>
            </a:r>
          </a:p>
          <a:p>
            <a:pPr lvl="1">
              <a:buNone/>
            </a:pPr>
            <a:r>
              <a:rPr lang="en-US" sz="1700" dirty="0" smtClean="0"/>
              <a:t>arr.map(x =&gt; x()); // [0,1,2]</a:t>
            </a:r>
            <a:endParaRPr lang="en-US" sz="1700" dirty="0" smtClean="0"/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 lvl="1">
              <a:buNone/>
            </a:pP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124</Words>
  <Application>Microsoft Office PowerPoint</Application>
  <PresentationFormat>On-screen Show (4:3)</PresentationFormat>
  <Paragraphs>82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ES6</vt:lpstr>
      <vt:lpstr>Let &amp; Const Vs Var</vt:lpstr>
      <vt:lpstr>Var Vs Let</vt:lpstr>
      <vt:lpstr>Var Vs Let</vt:lpstr>
      <vt:lpstr>Var Vs Let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creator>user</dc:creator>
  <cp:lastModifiedBy>user</cp:lastModifiedBy>
  <cp:revision>9</cp:revision>
  <dcterms:created xsi:type="dcterms:W3CDTF">2016-12-21T16:28:59Z</dcterms:created>
  <dcterms:modified xsi:type="dcterms:W3CDTF">2016-12-21T17:52:11Z</dcterms:modified>
</cp:coreProperties>
</file>