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ed Hat Text"/>
      <p:regular r:id="rId15"/>
    </p:embeddedFont>
    <p:embeddedFont>
      <p:font typeface="Red Hat Text"/>
      <p:regular r:id="rId16"/>
    </p:embeddedFont>
    <p:embeddedFont>
      <p:font typeface="Red Hat Text"/>
      <p:regular r:id="rId17"/>
    </p:embeddedFont>
    <p:embeddedFont>
      <p:font typeface="Red Hat Tex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  <p:embeddedFont>
      <p:font typeface="Roboto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397" y="552807"/>
            <a:ext cx="7812643" cy="589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Heart Disease Diagnosis: A BI Project</a:t>
            </a:r>
            <a:endParaRPr lang="en-US" sz="3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397" y="1442799"/>
            <a:ext cx="8770858" cy="479155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1397" y="6459736"/>
            <a:ext cx="13227606" cy="641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This presentation outlines a Business Intelligence (BI) project. It focuses on enhancing heart disease diagnosis. Created by Jay Kumar Binawara, it details the project's functionalities and real-world problem-solving capabilities.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701397" y="7341156"/>
            <a:ext cx="320635" cy="320635"/>
          </a:xfrm>
          <a:prstGeom prst="roundRect">
            <a:avLst>
              <a:gd name="adj" fmla="val 2851555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7" y="7348776"/>
            <a:ext cx="305395" cy="30539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22164" y="7326154"/>
            <a:ext cx="182808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950" b="1" dirty="0">
                <a:solidFill>
                  <a:srgbClr val="3B3535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Jay Binawara</a:t>
            </a:r>
            <a:endParaRPr lang="en-US" sz="1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51127"/>
            <a:ext cx="676417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Project Workflow Overview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6534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24469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Gathering patient data. Including medical history and test results.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6534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24469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Removing inconsistencies and errors for analysis.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653433"/>
            <a:ext cx="284059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Analysis and Modelling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24469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Applying algorithms for accurate diagnosis.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49533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project is streamlining the diagnosis process. It improves accuracy in identifying potential heart conditions early.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14882"/>
            <a:ext cx="703111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Real-World Problem Solving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F3E8E8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Early Detection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Identifying risks before critical stages.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F3E8E8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Resource Allocation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Optimising healthcare resource usage.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957405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F3E8E8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1967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Treatment Planning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69225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Personalising treatments based on patient data.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12789"/>
            <a:ext cx="638234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Features of the BI Project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24" y="3375779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4177546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Interactive Dashboards</a:t>
            </a:r>
            <a:endParaRPr lang="en-US" sz="22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259" y="3375779"/>
            <a:ext cx="562451" cy="56245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33259" y="4177546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Predictive Analytics</a:t>
            </a:r>
            <a:endParaRPr lang="en-US" sz="220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2395" y="3375779"/>
            <a:ext cx="562570" cy="56257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2395" y="4177665"/>
            <a:ext cx="22502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 Visualisation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6324124" y="5150644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These features enable healthcare professionals. To make informed decisions quickly. It enhances patient care through data-driven insights.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11304"/>
            <a:ext cx="73939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Addressing Diagnostic Delays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24" y="1974294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21361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Data Integration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2709148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Centralizing patient information.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24" y="3410545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364986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Automated Analysis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4145399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Rapid processing of test results.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4846796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50861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Alert System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5581650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Prompting immediate action for high-risk cases.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6324124" y="655224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Reducing time between testing and diagnosis. Improves patient outcomes significantly.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95619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Enhanced Accuracy in Diagnosis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06924" y="2723198"/>
            <a:ext cx="30480" cy="4550212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5" name="Shape 2"/>
          <p:cNvSpPr/>
          <p:nvPr/>
        </p:nvSpPr>
        <p:spPr>
          <a:xfrm>
            <a:off x="1345704" y="3246358"/>
            <a:ext cx="718066" cy="3048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6" name="Shape 3"/>
          <p:cNvSpPr/>
          <p:nvPr/>
        </p:nvSpPr>
        <p:spPr>
          <a:xfrm>
            <a:off x="837664" y="29923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5" y="3050381"/>
            <a:ext cx="337899" cy="42243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03859" y="29625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Refined Algorithms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303859" y="3458051"/>
            <a:ext cx="60024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Reducing false positives and negatives.</a:t>
            </a:r>
            <a:endParaRPr lang="en-US" sz="1850" dirty="0"/>
          </a:p>
        </p:txBody>
      </p:sp>
      <p:sp>
        <p:nvSpPr>
          <p:cNvPr id="10" name="Shape 6"/>
          <p:cNvSpPr/>
          <p:nvPr/>
        </p:nvSpPr>
        <p:spPr>
          <a:xfrm>
            <a:off x="1345704" y="4842867"/>
            <a:ext cx="718066" cy="3048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11" name="Shape 7"/>
          <p:cNvSpPr/>
          <p:nvPr/>
        </p:nvSpPr>
        <p:spPr>
          <a:xfrm>
            <a:off x="837664" y="458890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5" y="4646890"/>
            <a:ext cx="337899" cy="42243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303859" y="4559022"/>
            <a:ext cx="357663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Comprehensive Data Review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303859" y="5054560"/>
            <a:ext cx="60024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Analysing various risk factors holistically.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1345704" y="6439376"/>
            <a:ext cx="718066" cy="30480"/>
          </a:xfrm>
          <a:prstGeom prst="roundRect">
            <a:avLst>
              <a:gd name="adj" fmla="val 117806"/>
            </a:avLst>
          </a:prstGeom>
          <a:solidFill>
            <a:srgbClr val="D9CECE"/>
          </a:solidFill>
          <a:ln/>
        </p:spPr>
      </p:sp>
      <p:sp>
        <p:nvSpPr>
          <p:cNvPr id="16" name="Shape 11"/>
          <p:cNvSpPr/>
          <p:nvPr/>
        </p:nvSpPr>
        <p:spPr>
          <a:xfrm>
            <a:off x="837664" y="618541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8E8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15" y="6243399"/>
            <a:ext cx="337899" cy="42243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303859" y="6155531"/>
            <a:ext cx="387548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Personalised Risk Assessments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303859" y="6651069"/>
            <a:ext cx="60024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Tailoring diagnoses to individual patient profiles.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0235"/>
            <a:ext cx="569309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Resource Optimisation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3195" y="37492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Cost Reduction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244816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Lowering expenses through efficient resource management.</a:t>
            </a:r>
            <a:endParaRPr lang="en-US" sz="1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9146" y="4156234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62175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117294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Streamlining diagnostic processes.</a:t>
            </a:r>
            <a:endParaRPr lang="en-US" sz="18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29563" y="2781895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48768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Better Allocation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372338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Distributing resources based on needs.</a:t>
            </a:r>
            <a:endParaRPr lang="en-US" sz="18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29563" y="553045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837724" y="69163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Ensuring healthcare facilities use their budgets. More effectively and focus on critical patient requirements.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6295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F1E1E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Key Takeaways and Next Steps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649617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85%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6324124" y="3738563"/>
            <a:ext cx="3554730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Improved diagnostic accuracy.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0237827" y="2649617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40%</a:t>
            </a:r>
            <a:endParaRPr lang="en-US" sz="6200" dirty="0"/>
          </a:p>
        </p:txBody>
      </p:sp>
      <p:sp>
        <p:nvSpPr>
          <p:cNvPr id="7" name="Text 4"/>
          <p:cNvSpPr/>
          <p:nvPr/>
        </p:nvSpPr>
        <p:spPr>
          <a:xfrm>
            <a:off x="10237827" y="3738563"/>
            <a:ext cx="35548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Reduction in diagnostic delays.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280916" y="4959310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00"/>
              </a:lnSpc>
              <a:buNone/>
            </a:pPr>
            <a:r>
              <a:rPr lang="en-US" sz="6200" dirty="0">
                <a:solidFill>
                  <a:srgbClr val="3B3535"/>
                </a:solidFill>
                <a:latin typeface="Red Hat Text" pitchFamily="34" charset="0"/>
                <a:ea typeface="Red Hat Text" pitchFamily="34" charset="-122"/>
                <a:cs typeface="Red Hat Text" pitchFamily="34" charset="-120"/>
              </a:rPr>
              <a:t>25%</a:t>
            </a:r>
            <a:endParaRPr lang="en-US" sz="6200" dirty="0"/>
          </a:p>
        </p:txBody>
      </p:sp>
      <p:sp>
        <p:nvSpPr>
          <p:cNvPr id="9" name="Text 6"/>
          <p:cNvSpPr/>
          <p:nvPr/>
        </p:nvSpPr>
        <p:spPr>
          <a:xfrm>
            <a:off x="8280916" y="6048256"/>
            <a:ext cx="35548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Optimized resource use.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6324124" y="6700480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3B3535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Implementing this BI project revolutionises heart disease diagnosis. Future steps include scaling the project to more hospitals.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2025-03-19T17:39:55Z</dcterms:created>
  <dcterms:modified xsi:type="dcterms:W3CDTF">2025-03-19T17:39:55Z</dcterms:modified>
</cp:coreProperties>
</file>