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7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7" r:id="rId8"/>
    <p:sldId id="269" r:id="rId9"/>
    <p:sldId id="270" r:id="rId10"/>
    <p:sldId id="271" r:id="rId11"/>
    <p:sldId id="268" r:id="rId12"/>
    <p:sldId id="272" r:id="rId13"/>
    <p:sldId id="263" r:id="rId14"/>
    <p:sldId id="264" r:id="rId15"/>
    <p:sldId id="26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8"/>
    <p:restoredTop sz="94712"/>
  </p:normalViewPr>
  <p:slideViewPr>
    <p:cSldViewPr snapToGrid="0" snapToObjects="1">
      <p:cViewPr varScale="1">
        <p:scale>
          <a:sx n="55" d="100"/>
          <a:sy n="55" d="100"/>
        </p:scale>
        <p:origin x="90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AF16C-B11A-BB4D-9A34-F36E9E247070}" type="datetimeFigureOut">
              <a:rPr lang="en-US" smtClean="0"/>
              <a:t>3/3/2018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8BEDE-F2CE-7443-AC22-4E405F1684B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9628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AF16C-B11A-BB4D-9A34-F36E9E247070}" type="datetimeFigureOut">
              <a:rPr lang="en-US" smtClean="0"/>
              <a:t>3/3/2018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8BEDE-F2CE-7443-AC22-4E405F168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092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AF16C-B11A-BB4D-9A34-F36E9E247070}" type="datetimeFigureOut">
              <a:rPr lang="en-US" smtClean="0"/>
              <a:t>3/3/2018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8BEDE-F2CE-7443-AC22-4E405F168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780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AF16C-B11A-BB4D-9A34-F36E9E247070}" type="datetimeFigureOut">
              <a:rPr lang="en-US" smtClean="0"/>
              <a:t>3/3/2018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8BEDE-F2CE-7443-AC22-4E405F168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442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AF16C-B11A-BB4D-9A34-F36E9E247070}" type="datetimeFigureOut">
              <a:rPr lang="en-US" smtClean="0"/>
              <a:t>3/3/2018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8BEDE-F2CE-7443-AC22-4E405F1684B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9970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AF16C-B11A-BB4D-9A34-F36E9E247070}" type="datetimeFigureOut">
              <a:rPr lang="en-US" smtClean="0"/>
              <a:t>3/3/2018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8BEDE-F2CE-7443-AC22-4E405F168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137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AF16C-B11A-BB4D-9A34-F36E9E247070}" type="datetimeFigureOut">
              <a:rPr lang="en-US" smtClean="0"/>
              <a:t>3/3/2018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8BEDE-F2CE-7443-AC22-4E405F168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470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AF16C-B11A-BB4D-9A34-F36E9E247070}" type="datetimeFigureOut">
              <a:rPr lang="en-US" smtClean="0"/>
              <a:t>3/3/2018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8BEDE-F2CE-7443-AC22-4E405F168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558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AF16C-B11A-BB4D-9A34-F36E9E247070}" type="datetimeFigureOut">
              <a:rPr lang="en-US" smtClean="0"/>
              <a:t>3/3/2018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8BEDE-F2CE-7443-AC22-4E405F168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101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A7AF16C-B11A-BB4D-9A34-F36E9E247070}" type="datetimeFigureOut">
              <a:rPr lang="en-US" smtClean="0"/>
              <a:t>3/3/2018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448BEDE-F2CE-7443-AC22-4E405F168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801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AF16C-B11A-BB4D-9A34-F36E9E247070}" type="datetimeFigureOut">
              <a:rPr lang="en-US" smtClean="0"/>
              <a:t>3/3/2018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8BEDE-F2CE-7443-AC22-4E405F168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611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A7AF16C-B11A-BB4D-9A34-F36E9E247070}" type="datetimeFigureOut">
              <a:rPr lang="en-US" smtClean="0"/>
              <a:t>3/3/2018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448BEDE-F2CE-7443-AC22-4E405F1684B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0124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580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104913777"/>
              </p:ext>
            </p:extLst>
          </p:nvPr>
        </p:nvGraphicFramePr>
        <p:xfrm>
          <a:off x="1096963" y="1846263"/>
          <a:ext cx="4938711" cy="25908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646237"/>
                <a:gridCol w="1646237"/>
                <a:gridCol w="1646237"/>
              </a:tblGrid>
              <a:tr h="370840">
                <a:tc gridSpan="3">
                  <a:txBody>
                    <a:bodyPr/>
                    <a:lstStyle/>
                    <a:p>
                      <a:r>
                        <a:rPr lang="en-US" sz="2800" dirty="0" smtClean="0"/>
                        <a:t>Future</a:t>
                      </a:r>
                      <a:r>
                        <a:rPr lang="en-US" sz="2800" baseline="0" dirty="0" smtClean="0"/>
                        <a:t> Reads</a:t>
                      </a:r>
                      <a:endParaRPr lang="en-US" sz="2800" dirty="0"/>
                    </a:p>
                  </a:txBody>
                  <a:tcPr marL="87154" marR="87154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Id</a:t>
                      </a:r>
                      <a:endParaRPr lang="en-US" sz="2800" dirty="0"/>
                    </a:p>
                  </a:txBody>
                  <a:tcPr marL="87154" marR="87154"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Book Id</a:t>
                      </a:r>
                      <a:endParaRPr lang="en-US" sz="2800" dirty="0"/>
                    </a:p>
                  </a:txBody>
                  <a:tcPr marL="87154" marR="87154"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User Id</a:t>
                      </a:r>
                      <a:endParaRPr lang="en-US" sz="2800" dirty="0"/>
                    </a:p>
                  </a:txBody>
                  <a:tcPr marL="87154" marR="87154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 marL="87154" marR="87154"/>
                </a:tc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 marL="87154" marR="87154"/>
                </a:tc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 marL="87154" marR="87154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2</a:t>
                      </a:r>
                      <a:endParaRPr lang="en-US" sz="2800" dirty="0"/>
                    </a:p>
                  </a:txBody>
                  <a:tcPr marL="87154" marR="87154"/>
                </a:tc>
                <a:tc>
                  <a:txBody>
                    <a:bodyPr/>
                    <a:lstStyle/>
                    <a:p>
                      <a:endParaRPr lang="en-US" sz="2800"/>
                    </a:p>
                  </a:txBody>
                  <a:tcPr marL="87154" marR="87154"/>
                </a:tc>
                <a:tc>
                  <a:txBody>
                    <a:bodyPr/>
                    <a:lstStyle/>
                    <a:p>
                      <a:endParaRPr lang="en-US" sz="2800"/>
                    </a:p>
                  </a:txBody>
                  <a:tcPr marL="87154" marR="87154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 marL="87154" marR="87154"/>
                </a:tc>
                <a:tc>
                  <a:txBody>
                    <a:bodyPr/>
                    <a:lstStyle/>
                    <a:p>
                      <a:endParaRPr lang="en-US" sz="2800"/>
                    </a:p>
                  </a:txBody>
                  <a:tcPr marL="87154" marR="87154"/>
                </a:tc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 marL="87154" marR="87154"/>
                </a:tc>
              </a:tr>
            </a:tbl>
          </a:graphicData>
        </a:graphic>
      </p:graphicFrame>
      <p:graphicFrame>
        <p:nvGraphicFramePr>
          <p:cNvPr id="6" name="Content Placeholder 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074719426"/>
              </p:ext>
            </p:extLst>
          </p:nvPr>
        </p:nvGraphicFramePr>
        <p:xfrm>
          <a:off x="6218238" y="1846263"/>
          <a:ext cx="4937124" cy="25908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645708"/>
                <a:gridCol w="1645708"/>
                <a:gridCol w="1645708"/>
              </a:tblGrid>
              <a:tr h="370840">
                <a:tc gridSpan="3">
                  <a:txBody>
                    <a:bodyPr/>
                    <a:lstStyle/>
                    <a:p>
                      <a:r>
                        <a:rPr lang="en-US" sz="2800" dirty="0" smtClean="0"/>
                        <a:t>Previously</a:t>
                      </a:r>
                      <a:r>
                        <a:rPr lang="en-US" sz="2800" baseline="0" dirty="0" smtClean="0"/>
                        <a:t> Read</a:t>
                      </a:r>
                      <a:endParaRPr lang="en-US" sz="2800" dirty="0"/>
                    </a:p>
                  </a:txBody>
                  <a:tcPr marL="87126" marR="87126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Id</a:t>
                      </a:r>
                      <a:endParaRPr lang="en-US" sz="2800" dirty="0"/>
                    </a:p>
                  </a:txBody>
                  <a:tcPr marL="87126" marR="87126"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Book Id</a:t>
                      </a:r>
                      <a:endParaRPr lang="en-US" sz="2800" dirty="0"/>
                    </a:p>
                  </a:txBody>
                  <a:tcPr marL="87126" marR="87126"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User Id</a:t>
                      </a:r>
                      <a:endParaRPr lang="en-US" sz="2800" dirty="0"/>
                    </a:p>
                  </a:txBody>
                  <a:tcPr marL="87126" marR="87126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 marL="87126" marR="87126"/>
                </a:tc>
                <a:tc>
                  <a:txBody>
                    <a:bodyPr/>
                    <a:lstStyle/>
                    <a:p>
                      <a:endParaRPr lang="en-US" sz="2800"/>
                    </a:p>
                  </a:txBody>
                  <a:tcPr marL="87126" marR="87126"/>
                </a:tc>
                <a:tc>
                  <a:txBody>
                    <a:bodyPr/>
                    <a:lstStyle/>
                    <a:p>
                      <a:endParaRPr lang="en-US" sz="2800"/>
                    </a:p>
                  </a:txBody>
                  <a:tcPr marL="87126" marR="87126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2</a:t>
                      </a:r>
                      <a:endParaRPr lang="en-US" sz="2800" dirty="0"/>
                    </a:p>
                  </a:txBody>
                  <a:tcPr marL="87126" marR="87126"/>
                </a:tc>
                <a:tc>
                  <a:txBody>
                    <a:bodyPr/>
                    <a:lstStyle/>
                    <a:p>
                      <a:endParaRPr lang="en-US" sz="2800"/>
                    </a:p>
                  </a:txBody>
                  <a:tcPr marL="87126" marR="87126"/>
                </a:tc>
                <a:tc>
                  <a:txBody>
                    <a:bodyPr/>
                    <a:lstStyle/>
                    <a:p>
                      <a:endParaRPr lang="en-US" sz="2800"/>
                    </a:p>
                  </a:txBody>
                  <a:tcPr marL="87126" marR="87126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 marL="87126" marR="87126"/>
                </a:tc>
                <a:tc>
                  <a:txBody>
                    <a:bodyPr/>
                    <a:lstStyle/>
                    <a:p>
                      <a:endParaRPr lang="en-US" sz="2800"/>
                    </a:p>
                  </a:txBody>
                  <a:tcPr marL="87126" marR="87126"/>
                </a:tc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 marL="87126" marR="87126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022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 Tables: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3600" dirty="0" smtClean="0"/>
              <a:t>Users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 smtClean="0"/>
              <a:t>Books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 smtClean="0"/>
              <a:t>Favorites</a:t>
            </a:r>
            <a:endParaRPr lang="en-US" sz="3600" dirty="0"/>
          </a:p>
          <a:p>
            <a:pPr marL="742950" indent="-742950">
              <a:buFont typeface="+mj-lt"/>
              <a:buAutoNum type="arabicPeriod"/>
            </a:pPr>
            <a:r>
              <a:rPr lang="en-US" sz="3600" dirty="0" smtClean="0"/>
              <a:t>Future reads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 smtClean="0"/>
              <a:t>Previously read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 smtClean="0"/>
              <a:t>Currently reading</a:t>
            </a:r>
          </a:p>
        </p:txBody>
      </p:sp>
    </p:spTree>
    <p:extLst>
      <p:ext uri="{BB962C8B-B14F-4D97-AF65-F5344CB8AC3E}">
        <p14:creationId xmlns:p14="http://schemas.microsoft.com/office/powerpoint/2010/main" val="3707909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 Capabilities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000" dirty="0" smtClean="0"/>
              <a:t>Create an account</a:t>
            </a:r>
          </a:p>
          <a:p>
            <a:r>
              <a:rPr lang="en-US" sz="4000" dirty="0" smtClean="0"/>
              <a:t>Search for books using the Google Books API</a:t>
            </a:r>
          </a:p>
          <a:p>
            <a:r>
              <a:rPr lang="en-US" sz="4000" dirty="0" smtClean="0"/>
              <a:t>Display book information in search results</a:t>
            </a:r>
          </a:p>
          <a:p>
            <a:r>
              <a:rPr lang="en-US" sz="4000" dirty="0" smtClean="0"/>
              <a:t>Ability to add books to 4 different lists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48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383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395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651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209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53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105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931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240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401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Tables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40130780"/>
              </p:ext>
            </p:extLst>
          </p:nvPr>
        </p:nvGraphicFramePr>
        <p:xfrm>
          <a:off x="838200" y="1825623"/>
          <a:ext cx="4331676" cy="28518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3892"/>
                <a:gridCol w="1443892"/>
                <a:gridCol w="1443892"/>
              </a:tblGrid>
              <a:tr h="712971">
                <a:tc gridSpan="3">
                  <a:txBody>
                    <a:bodyPr/>
                    <a:lstStyle/>
                    <a:p>
                      <a:r>
                        <a:rPr lang="en-US" sz="2400" dirty="0" smtClean="0"/>
                        <a:t>Users</a:t>
                      </a:r>
                      <a:endParaRPr lang="en-US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712971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Id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Email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Password</a:t>
                      </a:r>
                      <a:endParaRPr lang="en-US" sz="2400" dirty="0"/>
                    </a:p>
                  </a:txBody>
                  <a:tcPr/>
                </a:tc>
              </a:tr>
              <a:tr h="712971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</a:tr>
              <a:tr h="712971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Content Placeholder 7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279451352"/>
              </p:ext>
            </p:extLst>
          </p:nvPr>
        </p:nvGraphicFramePr>
        <p:xfrm>
          <a:off x="5416061" y="1825625"/>
          <a:ext cx="5937740" cy="374869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14401"/>
                <a:gridCol w="967153"/>
                <a:gridCol w="1213339"/>
                <a:gridCol w="1655299"/>
                <a:gridCol w="1187548"/>
              </a:tblGrid>
              <a:tr h="654677">
                <a:tc gridSpan="5">
                  <a:txBody>
                    <a:bodyPr/>
                    <a:lstStyle/>
                    <a:p>
                      <a:r>
                        <a:rPr lang="en-US" sz="2800" dirty="0" smtClean="0"/>
                        <a:t>Books</a:t>
                      </a:r>
                      <a:endParaRPr lang="en-US" sz="2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112999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Id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Title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Author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Description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Thumbnail</a:t>
                      </a:r>
                      <a:endParaRPr lang="en-US" sz="1800" dirty="0"/>
                    </a:p>
                  </a:txBody>
                  <a:tcPr/>
                </a:tc>
              </a:tr>
              <a:tr h="654677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/>
                    </a:p>
                  </a:txBody>
                  <a:tcPr/>
                </a:tc>
              </a:tr>
              <a:tr h="654677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2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/>
                    </a:p>
                  </a:txBody>
                  <a:tcPr/>
                </a:tc>
              </a:tr>
              <a:tr h="654677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6494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206942115"/>
              </p:ext>
            </p:extLst>
          </p:nvPr>
        </p:nvGraphicFramePr>
        <p:xfrm>
          <a:off x="1096963" y="1846263"/>
          <a:ext cx="4938711" cy="25908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646237"/>
                <a:gridCol w="1646237"/>
                <a:gridCol w="1646237"/>
              </a:tblGrid>
              <a:tr h="370840">
                <a:tc gridSpan="3">
                  <a:txBody>
                    <a:bodyPr/>
                    <a:lstStyle/>
                    <a:p>
                      <a:r>
                        <a:rPr lang="en-US" sz="2800" dirty="0" smtClean="0"/>
                        <a:t>Favorites</a:t>
                      </a:r>
                      <a:endParaRPr lang="en-US" sz="2800" dirty="0"/>
                    </a:p>
                  </a:txBody>
                  <a:tcPr marL="87154" marR="87154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Id</a:t>
                      </a:r>
                      <a:endParaRPr lang="en-US" sz="2800" dirty="0"/>
                    </a:p>
                  </a:txBody>
                  <a:tcPr marL="87154" marR="87154"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Book Id</a:t>
                      </a:r>
                      <a:endParaRPr lang="en-US" sz="2800" dirty="0"/>
                    </a:p>
                  </a:txBody>
                  <a:tcPr marL="87154" marR="87154"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User Id</a:t>
                      </a:r>
                      <a:endParaRPr lang="en-US" sz="2800" dirty="0"/>
                    </a:p>
                  </a:txBody>
                  <a:tcPr marL="87154" marR="87154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 marL="87154" marR="87154"/>
                </a:tc>
                <a:tc>
                  <a:txBody>
                    <a:bodyPr/>
                    <a:lstStyle/>
                    <a:p>
                      <a:endParaRPr lang="en-US" sz="2800"/>
                    </a:p>
                  </a:txBody>
                  <a:tcPr marL="87154" marR="87154"/>
                </a:tc>
                <a:tc>
                  <a:txBody>
                    <a:bodyPr/>
                    <a:lstStyle/>
                    <a:p>
                      <a:endParaRPr lang="en-US" sz="2800"/>
                    </a:p>
                  </a:txBody>
                  <a:tcPr marL="87154" marR="87154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2</a:t>
                      </a:r>
                      <a:endParaRPr lang="en-US" sz="2800" dirty="0"/>
                    </a:p>
                  </a:txBody>
                  <a:tcPr marL="87154" marR="87154"/>
                </a:tc>
                <a:tc>
                  <a:txBody>
                    <a:bodyPr/>
                    <a:lstStyle/>
                    <a:p>
                      <a:endParaRPr lang="en-US" sz="2800"/>
                    </a:p>
                  </a:txBody>
                  <a:tcPr marL="87154" marR="87154"/>
                </a:tc>
                <a:tc>
                  <a:txBody>
                    <a:bodyPr/>
                    <a:lstStyle/>
                    <a:p>
                      <a:endParaRPr lang="en-US" sz="2800"/>
                    </a:p>
                  </a:txBody>
                  <a:tcPr marL="87154" marR="87154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 marL="87154" marR="87154"/>
                </a:tc>
                <a:tc>
                  <a:txBody>
                    <a:bodyPr/>
                    <a:lstStyle/>
                    <a:p>
                      <a:endParaRPr lang="en-US" sz="2800"/>
                    </a:p>
                  </a:txBody>
                  <a:tcPr marL="87154" marR="87154"/>
                </a:tc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 marL="87154" marR="87154"/>
                </a:tc>
              </a:tr>
            </a:tbl>
          </a:graphicData>
        </a:graphic>
      </p:graphicFrame>
      <p:graphicFrame>
        <p:nvGraphicFramePr>
          <p:cNvPr id="6" name="Content Placeholder 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058253772"/>
              </p:ext>
            </p:extLst>
          </p:nvPr>
        </p:nvGraphicFramePr>
        <p:xfrm>
          <a:off x="6218238" y="1846263"/>
          <a:ext cx="4937124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708"/>
                <a:gridCol w="1645708"/>
                <a:gridCol w="1645708"/>
              </a:tblGrid>
              <a:tr h="370840">
                <a:tc gridSpan="3">
                  <a:txBody>
                    <a:bodyPr/>
                    <a:lstStyle/>
                    <a:p>
                      <a:r>
                        <a:rPr lang="en-US" sz="2800" dirty="0" smtClean="0"/>
                        <a:t>Currently Reading</a:t>
                      </a:r>
                      <a:endParaRPr lang="en-US" sz="2800" dirty="0"/>
                    </a:p>
                  </a:txBody>
                  <a:tcPr marL="87126" marR="87126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Id</a:t>
                      </a:r>
                      <a:endParaRPr lang="en-US" sz="2800" dirty="0"/>
                    </a:p>
                  </a:txBody>
                  <a:tcPr marL="87126" marR="87126"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Book Id</a:t>
                      </a:r>
                      <a:endParaRPr lang="en-US" sz="2800" dirty="0"/>
                    </a:p>
                  </a:txBody>
                  <a:tcPr marL="87126" marR="87126"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User Id</a:t>
                      </a:r>
                      <a:endParaRPr lang="en-US" sz="2800" dirty="0"/>
                    </a:p>
                  </a:txBody>
                  <a:tcPr marL="87126" marR="87126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 marL="87126" marR="87126"/>
                </a:tc>
                <a:tc>
                  <a:txBody>
                    <a:bodyPr/>
                    <a:lstStyle/>
                    <a:p>
                      <a:endParaRPr lang="en-US" sz="2800"/>
                    </a:p>
                  </a:txBody>
                  <a:tcPr marL="87126" marR="87126"/>
                </a:tc>
                <a:tc>
                  <a:txBody>
                    <a:bodyPr/>
                    <a:lstStyle/>
                    <a:p>
                      <a:endParaRPr lang="en-US" sz="2800"/>
                    </a:p>
                  </a:txBody>
                  <a:tcPr marL="87126" marR="87126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2</a:t>
                      </a:r>
                      <a:endParaRPr lang="en-US" sz="2800" dirty="0"/>
                    </a:p>
                  </a:txBody>
                  <a:tcPr marL="87126" marR="87126"/>
                </a:tc>
                <a:tc>
                  <a:txBody>
                    <a:bodyPr/>
                    <a:lstStyle/>
                    <a:p>
                      <a:endParaRPr lang="en-US" sz="2800"/>
                    </a:p>
                  </a:txBody>
                  <a:tcPr marL="87126" marR="87126"/>
                </a:tc>
                <a:tc>
                  <a:txBody>
                    <a:bodyPr/>
                    <a:lstStyle/>
                    <a:p>
                      <a:endParaRPr lang="en-US" sz="2800"/>
                    </a:p>
                  </a:txBody>
                  <a:tcPr marL="87126" marR="87126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 marL="87126" marR="87126"/>
                </a:tc>
                <a:tc>
                  <a:txBody>
                    <a:bodyPr/>
                    <a:lstStyle/>
                    <a:p>
                      <a:endParaRPr lang="en-US" sz="2800"/>
                    </a:p>
                  </a:txBody>
                  <a:tcPr marL="87126" marR="87126"/>
                </a:tc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 marL="87126" marR="87126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6721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95</TotalTime>
  <Words>94</Words>
  <Application>Microsoft Office PowerPoint</Application>
  <PresentationFormat>Widescreen</PresentationFormat>
  <Paragraphs>56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Calibri</vt:lpstr>
      <vt:lpstr>Calibri Light</vt:lpstr>
      <vt:lpstr>Retrospect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Tables</vt:lpstr>
      <vt:lpstr>PowerPoint Presentation</vt:lpstr>
      <vt:lpstr>PowerPoint Presentation</vt:lpstr>
      <vt:lpstr>5 Tables:</vt:lpstr>
      <vt:lpstr>App Capabilities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Canas, Victor Stiven</dc:creator>
  <cp:lastModifiedBy>Toshiba-User</cp:lastModifiedBy>
  <cp:revision>5</cp:revision>
  <dcterms:created xsi:type="dcterms:W3CDTF">2018-03-03T06:34:35Z</dcterms:created>
  <dcterms:modified xsi:type="dcterms:W3CDTF">2018-03-03T16:47:03Z</dcterms:modified>
</cp:coreProperties>
</file>