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F16C-B11A-BB4D-9A34-F36E9E247070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Canas, Victor Stiven</dc:creator>
  <cp:lastModifiedBy>Canas, Victor Stiven</cp:lastModifiedBy>
  <cp:revision>1</cp:revision>
  <dcterms:created xsi:type="dcterms:W3CDTF">2018-03-03T06:34:35Z</dcterms:created>
  <dcterms:modified xsi:type="dcterms:W3CDTF">2018-03-03T06:36:50Z</dcterms:modified>
</cp:coreProperties>
</file>