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784-AE12-4815-A97B-878FBACC0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Boredom Buster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B969E-4F1B-40C4-8BC4-FAEE9CCD9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60A7-410D-44E3-9750-D270294C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9EB0-0CE7-4380-B9F3-5A7450A7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914650"/>
            <a:ext cx="9720073" cy="23545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Find video tutorials through the </a:t>
            </a:r>
            <a:r>
              <a:rPr lang="en-US" dirty="0" err="1"/>
              <a:t>Youtube</a:t>
            </a:r>
            <a:r>
              <a:rPr lang="en-US" dirty="0"/>
              <a:t> Data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Find movie information and showtimes using the TMDB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 Google Places API along with geolocation to find information on different points in the area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D9D-5A9E-4D98-A213-B16B0EB7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1762-88D2-4571-80FC-F4D9AE3A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API, TMDB API, Google Places API (in progress)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React-Slick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MongoDB/Mongoose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Node/Express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Lodash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483E-E194-41B6-85E5-807FADD8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EA82-28FE-436E-9D83-E18EF189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Making API calls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Especially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Redux, and whether it is needed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Google Places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Hardware Issues</a:t>
            </a:r>
          </a:p>
        </p:txBody>
      </p:sp>
    </p:spTree>
    <p:extLst>
      <p:ext uri="{BB962C8B-B14F-4D97-AF65-F5344CB8AC3E}">
        <p14:creationId xmlns:p14="http://schemas.microsoft.com/office/powerpoint/2010/main" val="222890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27EC-78B6-463F-93A2-082D5878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8110-D48D-4923-9B0B-7483D653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Google Places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Authentication (</a:t>
            </a:r>
            <a:r>
              <a:rPr lang="en-US" dirty="0" err="1"/>
              <a:t>AuthO-js</a:t>
            </a:r>
            <a:r>
              <a:rPr lang="en-US" dirty="0"/>
              <a:t>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Additional movie queries (Buttons like the </a:t>
            </a:r>
            <a:r>
              <a:rPr lang="en-US" dirty="0" err="1"/>
              <a:t>giphy</a:t>
            </a:r>
            <a:r>
              <a:rPr lang="en-US" dirty="0"/>
              <a:t> homework)</a:t>
            </a:r>
          </a:p>
        </p:txBody>
      </p:sp>
    </p:spTree>
    <p:extLst>
      <p:ext uri="{BB962C8B-B14F-4D97-AF65-F5344CB8AC3E}">
        <p14:creationId xmlns:p14="http://schemas.microsoft.com/office/powerpoint/2010/main" val="4102414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</TotalTime>
  <Words>118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</vt:lpstr>
      <vt:lpstr>Boredom Buster</vt:lpstr>
      <vt:lpstr>About</vt:lpstr>
      <vt:lpstr>Technologies used</vt:lpstr>
      <vt:lpstr>Challenges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Boredom Buster</dc:title>
  <dc:creator>John Blackwell</dc:creator>
  <cp:lastModifiedBy>John Blackwell</cp:lastModifiedBy>
  <cp:revision>8</cp:revision>
  <dcterms:created xsi:type="dcterms:W3CDTF">2018-04-21T13:59:00Z</dcterms:created>
  <dcterms:modified xsi:type="dcterms:W3CDTF">2018-04-21T15:49:44Z</dcterms:modified>
</cp:coreProperties>
</file>