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CBF5-023D-4FBE-A3BA-A88E696F370E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433C7A0-32E0-40E1-9EEB-9C732E806F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CBF5-023D-4FBE-A3BA-A88E696F370E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C7A0-32E0-40E1-9EEB-9C732E806F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CBF5-023D-4FBE-A3BA-A88E696F370E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C7A0-32E0-40E1-9EEB-9C732E806F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CBF5-023D-4FBE-A3BA-A88E696F370E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C7A0-32E0-40E1-9EEB-9C732E806F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CBF5-023D-4FBE-A3BA-A88E696F370E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433C7A0-32E0-40E1-9EEB-9C732E806FD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CBF5-023D-4FBE-A3BA-A88E696F370E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C7A0-32E0-40E1-9EEB-9C732E806F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CBF5-023D-4FBE-A3BA-A88E696F370E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C7A0-32E0-40E1-9EEB-9C732E806FD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CBF5-023D-4FBE-A3BA-A88E696F370E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C7A0-32E0-40E1-9EEB-9C732E806F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CBF5-023D-4FBE-A3BA-A88E696F370E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C7A0-32E0-40E1-9EEB-9C732E806F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CBF5-023D-4FBE-A3BA-A88E696F370E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3C7A0-32E0-40E1-9EEB-9C732E806FD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ECBF5-023D-4FBE-A3BA-A88E696F370E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433C7A0-32E0-40E1-9EEB-9C732E806FD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0EECBF5-023D-4FBE-A3BA-A88E696F370E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433C7A0-32E0-40E1-9EEB-9C732E806F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Presents </a:t>
            </a:r>
          </a:p>
          <a:p>
            <a:r>
              <a:rPr lang="en-US" dirty="0" smtClean="0"/>
              <a:t>Introduction to Currently popular Technologies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 Technologies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TECHNOLOGY?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b="1" i="1" dirty="0" smtClean="0"/>
          </a:p>
          <a:p>
            <a:endParaRPr lang="en-US" b="1" i="1" dirty="0" smtClean="0"/>
          </a:p>
          <a:p>
            <a:r>
              <a:rPr lang="en-US" b="1" i="1" dirty="0" smtClean="0"/>
              <a:t>Technology </a:t>
            </a:r>
            <a:r>
              <a:rPr lang="en-US" dirty="0" smtClean="0"/>
              <a:t>is the thing which is used to build something new product or project in </a:t>
            </a:r>
            <a:r>
              <a:rPr lang="en-US" b="1" i="1" dirty="0" smtClean="0"/>
              <a:t>efficient</a:t>
            </a:r>
            <a:r>
              <a:rPr lang="en-US" dirty="0" smtClean="0"/>
              <a:t> way.</a:t>
            </a:r>
          </a:p>
          <a:p>
            <a:r>
              <a:rPr lang="en-US" dirty="0" smtClean="0"/>
              <a:t>In our field, we can say </a:t>
            </a:r>
            <a:r>
              <a:rPr lang="en-US" b="1" i="1" dirty="0" smtClean="0"/>
              <a:t>efficient</a:t>
            </a:r>
            <a:r>
              <a:rPr lang="en-US" dirty="0" smtClean="0"/>
              <a:t> means which reduce code, make the code more readable and optimized.</a:t>
            </a:r>
          </a:p>
          <a:p>
            <a:r>
              <a:rPr lang="en-US" dirty="0" smtClean="0"/>
              <a:t>There are several technologies present in world.</a:t>
            </a:r>
          </a:p>
          <a:p>
            <a:r>
              <a:rPr lang="en-US" dirty="0" smtClean="0"/>
              <a:t>For Ex. Angular JS, Python, (need to add examples).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</a:t>
            </a:r>
            <a:r>
              <a:rPr lang="en-US" b="1" i="1" dirty="0" smtClean="0"/>
              <a:t>New</a:t>
            </a:r>
            <a:r>
              <a:rPr lang="en-US" dirty="0" smtClean="0"/>
              <a:t> Technology?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know there are several Technologies present in world. But every time when </a:t>
            </a:r>
            <a:r>
              <a:rPr lang="en-US" b="1" dirty="0" smtClean="0"/>
              <a:t>new</a:t>
            </a:r>
            <a:r>
              <a:rPr lang="en-US" dirty="0" smtClean="0"/>
              <a:t> things are  created, the </a:t>
            </a:r>
            <a:r>
              <a:rPr lang="en-US" b="1" dirty="0" smtClean="0"/>
              <a:t>drawbacks</a:t>
            </a:r>
            <a:r>
              <a:rPr lang="en-US" dirty="0" smtClean="0"/>
              <a:t> of old thing got </a:t>
            </a:r>
            <a:r>
              <a:rPr lang="en-US" b="1" dirty="0" smtClean="0"/>
              <a:t>rectified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(can add new point/image here)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Technologies(title can be changed)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Spring </a:t>
            </a:r>
          </a:p>
          <a:p>
            <a:r>
              <a:rPr lang="en-US" dirty="0" smtClean="0"/>
              <a:t>Hibernate</a:t>
            </a:r>
          </a:p>
          <a:p>
            <a:r>
              <a:rPr lang="en-US" dirty="0" smtClean="0"/>
              <a:t>Angular JS</a:t>
            </a:r>
          </a:p>
          <a:p>
            <a:r>
              <a:rPr lang="en-US" dirty="0" smtClean="0"/>
              <a:t>React JS</a:t>
            </a:r>
          </a:p>
          <a:p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Continuous Integrity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Need to add more techs.(here we cant explain each point so no need to have separate slid for each point)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Name Technologies can help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have free space ,domain and hosting facility, with which you can make online project</a:t>
            </a:r>
          </a:p>
          <a:p>
            <a:r>
              <a:rPr lang="en-US" dirty="0" smtClean="0"/>
              <a:t>@Jay Here, at this point you can correct that above point.</a:t>
            </a:r>
          </a:p>
          <a:p>
            <a:r>
              <a:rPr lang="en-US" dirty="0" smtClean="0"/>
              <a:t>@Akshay here , you can explain all costing which we have decided.</a:t>
            </a:r>
          </a:p>
          <a:p>
            <a:r>
              <a:rPr lang="en-US" dirty="0" smtClean="0"/>
              <a:t>Note :</a:t>
            </a:r>
            <a:r>
              <a:rPr lang="en-US" b="1" i="1" dirty="0" smtClean="0"/>
              <a:t>Name</a:t>
            </a:r>
            <a:r>
              <a:rPr lang="en-US" b="1" dirty="0" smtClean="0"/>
              <a:t> </a:t>
            </a:r>
            <a:r>
              <a:rPr lang="en-US" dirty="0" smtClean="0"/>
              <a:t>is the name of our company…..so </a:t>
            </a:r>
            <a:r>
              <a:rPr lang="en-US" dirty="0" err="1" smtClean="0"/>
              <a:t>plz</a:t>
            </a:r>
            <a:r>
              <a:rPr lang="en-US" dirty="0" smtClean="0"/>
              <a:t> suggest so that we can add. </a:t>
            </a:r>
          </a:p>
          <a:p>
            <a:r>
              <a:rPr lang="en-US" dirty="0" smtClean="0"/>
              <a:t>Note : If  anyone wants to add any slid… </a:t>
            </a:r>
            <a:r>
              <a:rPr lang="en-US" dirty="0" err="1" smtClean="0"/>
              <a:t>plz</a:t>
            </a:r>
            <a:r>
              <a:rPr lang="en-US" dirty="0" smtClean="0"/>
              <a:t> 1</a:t>
            </a:r>
            <a:r>
              <a:rPr lang="en-US" baseline="30000" dirty="0" smtClean="0"/>
              <a:t>st</a:t>
            </a:r>
            <a:r>
              <a:rPr lang="en-US" dirty="0" smtClean="0"/>
              <a:t> discuss and then only add.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 &amp; Regards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RUSHIKESH BHARADWAJ</a:t>
            </a:r>
          </a:p>
          <a:p>
            <a:pPr>
              <a:buNone/>
            </a:pPr>
            <a:r>
              <a:rPr lang="en-US" b="1" dirty="0" smtClean="0"/>
              <a:t>-java developer ,EPPS </a:t>
            </a:r>
            <a:r>
              <a:rPr lang="en-US" b="1" dirty="0" err="1" smtClean="0"/>
              <a:t>infotech</a:t>
            </a:r>
            <a:r>
              <a:rPr lang="en-US" b="1" dirty="0" smtClean="0"/>
              <a:t> </a:t>
            </a:r>
            <a:r>
              <a:rPr lang="en-US" b="1" dirty="0" err="1" smtClean="0"/>
              <a:t>pvt,ltd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b="1" smtClean="0"/>
              <a:t>8999613868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46</TotalTime>
  <Words>256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Equity</vt:lpstr>
      <vt:lpstr>Name Technologies</vt:lpstr>
      <vt:lpstr>What is TECHNOLOGY?</vt:lpstr>
      <vt:lpstr>Why we need New Technology?</vt:lpstr>
      <vt:lpstr>New Technologies(title can be changed)</vt:lpstr>
      <vt:lpstr>How Name Technologies can help you?</vt:lpstr>
      <vt:lpstr>Thanks &amp; Regards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Technologies</dc:title>
  <dc:creator>admin</dc:creator>
  <cp:lastModifiedBy>admin</cp:lastModifiedBy>
  <cp:revision>5</cp:revision>
  <dcterms:created xsi:type="dcterms:W3CDTF">2018-09-02T13:44:44Z</dcterms:created>
  <dcterms:modified xsi:type="dcterms:W3CDTF">2018-09-02T14:31:26Z</dcterms:modified>
</cp:coreProperties>
</file>