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11" autoAdjust="0"/>
    <p:restoredTop sz="87985" autoAdjust="0"/>
  </p:normalViewPr>
  <p:slideViewPr>
    <p:cSldViewPr>
      <p:cViewPr varScale="1">
        <p:scale>
          <a:sx n="141" d="100"/>
          <a:sy n="141" d="100"/>
        </p:scale>
        <p:origin x="2352" y="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9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9.svg"/><Relationship Id="rId11" Type="http://schemas.openxmlformats.org/officeDocument/2006/relationships/image" Target="../media/image19.png"/><Relationship Id="rId5" Type="http://schemas.openxmlformats.org/officeDocument/2006/relationships/image" Target="../media/image8.png"/><Relationship Id="rId10" Type="http://schemas.openxmlformats.org/officeDocument/2006/relationships/image" Target="../media/image18.svg"/><Relationship Id="rId4" Type="http://schemas.openxmlformats.org/officeDocument/2006/relationships/image" Target="../media/image14.svg"/><Relationship Id="rId9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9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9.svg"/><Relationship Id="rId11" Type="http://schemas.openxmlformats.org/officeDocument/2006/relationships/image" Target="../media/image19.png"/><Relationship Id="rId5" Type="http://schemas.openxmlformats.org/officeDocument/2006/relationships/image" Target="../media/image8.png"/><Relationship Id="rId10" Type="http://schemas.openxmlformats.org/officeDocument/2006/relationships/image" Target="../media/image18.svg"/><Relationship Id="rId4" Type="http://schemas.openxmlformats.org/officeDocument/2006/relationships/image" Target="../media/image14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7B7D56-3D76-4CE0-AE9E-55C41289F52A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228285-BE38-4B32-A960-26E7DD2DAEB6}">
      <dgm:prSet phldrT="[Text]"/>
      <dgm:spPr/>
      <dgm:t>
        <a:bodyPr/>
        <a:lstStyle/>
        <a:p>
          <a:r>
            <a:rPr lang="en-US" dirty="0"/>
            <a:t>Activate</a:t>
          </a:r>
        </a:p>
      </dgm:t>
    </dgm:pt>
    <dgm:pt modelId="{9EE52E2F-2D5A-4E83-B047-2F3C90CA92A9}" type="parTrans" cxnId="{FCB97473-CAD8-4804-A772-F00CE43F6B1F}">
      <dgm:prSet/>
      <dgm:spPr/>
      <dgm:t>
        <a:bodyPr/>
        <a:lstStyle/>
        <a:p>
          <a:endParaRPr lang="en-US"/>
        </a:p>
      </dgm:t>
    </dgm:pt>
    <dgm:pt modelId="{8E8D18F8-0A9E-4BE3-9F2E-02A9DD94500F}" type="sibTrans" cxnId="{FCB97473-CAD8-4804-A772-F00CE43F6B1F}">
      <dgm:prSet/>
      <dgm:spPr/>
      <dgm:t>
        <a:bodyPr/>
        <a:lstStyle/>
        <a:p>
          <a:endParaRPr lang="en-US"/>
        </a:p>
      </dgm:t>
    </dgm:pt>
    <dgm:pt modelId="{E868E0F5-FF1C-4279-872C-C307EE92BB4D}">
      <dgm:prSet phldrT="[Text]"/>
      <dgm:spPr/>
      <dgm:t>
        <a:bodyPr/>
        <a:lstStyle/>
        <a:p>
          <a:r>
            <a:rPr lang="en-US" dirty="0"/>
            <a:t>Select an Identity</a:t>
          </a:r>
        </a:p>
      </dgm:t>
    </dgm:pt>
    <dgm:pt modelId="{D5E83791-5B32-4AC7-A707-08408D2B5F07}" type="parTrans" cxnId="{4F7A3073-5124-463C-AC32-5704BDB73C80}">
      <dgm:prSet/>
      <dgm:spPr/>
      <dgm:t>
        <a:bodyPr/>
        <a:lstStyle/>
        <a:p>
          <a:endParaRPr lang="en-US"/>
        </a:p>
      </dgm:t>
    </dgm:pt>
    <dgm:pt modelId="{46E83738-63F7-4FD5-B99D-C1192585F260}" type="sibTrans" cxnId="{4F7A3073-5124-463C-AC32-5704BDB73C80}">
      <dgm:prSet/>
      <dgm:spPr/>
      <dgm:t>
        <a:bodyPr/>
        <a:lstStyle/>
        <a:p>
          <a:endParaRPr lang="en-US"/>
        </a:p>
      </dgm:t>
    </dgm:pt>
    <dgm:pt modelId="{15D3C08B-F984-4379-8C6C-82E6BAD94F53}">
      <dgm:prSet phldrT="[Text]"/>
      <dgm:spPr/>
      <dgm:t>
        <a:bodyPr/>
        <a:lstStyle/>
        <a:p>
          <a:r>
            <a:rPr lang="en-US" dirty="0"/>
            <a:t>Authenticate</a:t>
          </a:r>
        </a:p>
      </dgm:t>
    </dgm:pt>
    <dgm:pt modelId="{D5E50998-0289-4DAB-916E-00D06BF6AF49}" type="parTrans" cxnId="{3D86B90F-CF30-4239-A95B-E17E28ED3C3F}">
      <dgm:prSet/>
      <dgm:spPr/>
      <dgm:t>
        <a:bodyPr/>
        <a:lstStyle/>
        <a:p>
          <a:endParaRPr lang="en-US"/>
        </a:p>
      </dgm:t>
    </dgm:pt>
    <dgm:pt modelId="{E5D15687-D73D-4F97-9F57-371C90F34392}" type="sibTrans" cxnId="{3D86B90F-CF30-4239-A95B-E17E28ED3C3F}">
      <dgm:prSet/>
      <dgm:spPr/>
      <dgm:t>
        <a:bodyPr/>
        <a:lstStyle/>
        <a:p>
          <a:endParaRPr lang="en-US"/>
        </a:p>
      </dgm:t>
    </dgm:pt>
    <dgm:pt modelId="{5463B8A5-349B-4BFD-A143-D27F29C2B1D7}">
      <dgm:prSet phldrT="[Text]"/>
      <dgm:spPr/>
      <dgm:t>
        <a:bodyPr/>
        <a:lstStyle/>
        <a:p>
          <a:r>
            <a:rPr lang="en-US" dirty="0"/>
            <a:t>Use AXE</a:t>
          </a:r>
        </a:p>
      </dgm:t>
    </dgm:pt>
    <dgm:pt modelId="{6CF6E5FC-F6A8-42AE-BED4-811A39000976}" type="parTrans" cxnId="{EB291A39-16DD-4D02-8190-8C1039483193}">
      <dgm:prSet/>
      <dgm:spPr/>
      <dgm:t>
        <a:bodyPr/>
        <a:lstStyle/>
        <a:p>
          <a:endParaRPr lang="en-US"/>
        </a:p>
      </dgm:t>
    </dgm:pt>
    <dgm:pt modelId="{873F249C-8887-4005-833A-01C2CBDE8341}" type="sibTrans" cxnId="{EB291A39-16DD-4D02-8190-8C1039483193}">
      <dgm:prSet/>
      <dgm:spPr/>
      <dgm:t>
        <a:bodyPr/>
        <a:lstStyle/>
        <a:p>
          <a:endParaRPr lang="en-US"/>
        </a:p>
      </dgm:t>
    </dgm:pt>
    <dgm:pt modelId="{41B83502-A5F1-4136-A7BD-50555A2BAB47}">
      <dgm:prSet phldrT="[Text]"/>
      <dgm:spPr/>
      <dgm:t>
        <a:bodyPr/>
        <a:lstStyle/>
        <a:p>
          <a:r>
            <a:rPr lang="en-US" dirty="0"/>
            <a:t>Use Your own tools</a:t>
          </a:r>
        </a:p>
      </dgm:t>
    </dgm:pt>
    <dgm:pt modelId="{6C660546-221D-44C4-A989-F4A3BCA57048}" type="parTrans" cxnId="{3B5FB3CF-299D-429A-96D1-03FBC90D355A}">
      <dgm:prSet/>
      <dgm:spPr/>
      <dgm:t>
        <a:bodyPr/>
        <a:lstStyle/>
        <a:p>
          <a:endParaRPr lang="en-US"/>
        </a:p>
      </dgm:t>
    </dgm:pt>
    <dgm:pt modelId="{00D18A42-47F0-4506-BC99-7F0EDCA7D920}" type="sibTrans" cxnId="{3B5FB3CF-299D-429A-96D1-03FBC90D355A}">
      <dgm:prSet/>
      <dgm:spPr/>
      <dgm:t>
        <a:bodyPr/>
        <a:lstStyle/>
        <a:p>
          <a:endParaRPr lang="en-US"/>
        </a:p>
      </dgm:t>
    </dgm:pt>
    <dgm:pt modelId="{7FB80DBF-7C21-412B-8244-E33D79917A15}" type="pres">
      <dgm:prSet presAssocID="{7D7B7D56-3D76-4CE0-AE9E-55C41289F52A}" presName="Name0" presStyleCnt="0">
        <dgm:presLayoutVars>
          <dgm:dir/>
          <dgm:resizeHandles val="exact"/>
        </dgm:presLayoutVars>
      </dgm:prSet>
      <dgm:spPr/>
    </dgm:pt>
    <dgm:pt modelId="{A11F8651-F4CD-4C8A-8897-A940C8C5E4E1}" type="pres">
      <dgm:prSet presAssocID="{6D228285-BE38-4B32-A960-26E7DD2DAEB6}" presName="composite" presStyleCnt="0"/>
      <dgm:spPr/>
    </dgm:pt>
    <dgm:pt modelId="{A99464F0-B945-4166-93DA-EB97137729D1}" type="pres">
      <dgm:prSet presAssocID="{6D228285-BE38-4B32-A960-26E7DD2DAEB6}" presName="imagSh" presStyleLbl="bgImgPlace1" presStyleIdx="0" presStyleCnt="5"/>
      <dgm:spPr>
        <a:blipFill>
          <a:blip xmlns:r="http://schemas.openxmlformats.org/officeDocument/2006/relationships" r:embed="rId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796EE448-DE45-4EFF-8A40-64888AFB32E4}" type="pres">
      <dgm:prSet presAssocID="{6D228285-BE38-4B32-A960-26E7DD2DAEB6}" presName="txNode" presStyleLbl="node1" presStyleIdx="0" presStyleCnt="5">
        <dgm:presLayoutVars>
          <dgm:bulletEnabled val="1"/>
        </dgm:presLayoutVars>
      </dgm:prSet>
      <dgm:spPr/>
    </dgm:pt>
    <dgm:pt modelId="{DB202C06-AA93-4353-B0B7-96EE96E076DE}" type="pres">
      <dgm:prSet presAssocID="{8E8D18F8-0A9E-4BE3-9F2E-02A9DD94500F}" presName="sibTrans" presStyleLbl="sibTrans2D1" presStyleIdx="0" presStyleCnt="4"/>
      <dgm:spPr/>
    </dgm:pt>
    <dgm:pt modelId="{6C68344E-3921-4B3C-B67E-64CADFE654C6}" type="pres">
      <dgm:prSet presAssocID="{8E8D18F8-0A9E-4BE3-9F2E-02A9DD94500F}" presName="connTx" presStyleLbl="sibTrans2D1" presStyleIdx="0" presStyleCnt="4"/>
      <dgm:spPr/>
    </dgm:pt>
    <dgm:pt modelId="{7185D3A2-2AC0-4493-A30A-F32FC03D02CE}" type="pres">
      <dgm:prSet presAssocID="{E868E0F5-FF1C-4279-872C-C307EE92BB4D}" presName="composite" presStyleCnt="0"/>
      <dgm:spPr/>
    </dgm:pt>
    <dgm:pt modelId="{219F0462-60EE-4651-B5FD-CE860B75BA2D}" type="pres">
      <dgm:prSet presAssocID="{E868E0F5-FF1C-4279-872C-C307EE92BB4D}" presName="imagSh" presStyleLbl="bgImgPlace1" presStyleIdx="1" presStyleCnt="5"/>
      <dgm:spPr>
        <a:blipFill>
          <a:blip xmlns:r="http://schemas.openxmlformats.org/officeDocument/2006/relationships"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D51A8481-1E97-4502-9343-C23C75BCF87E}" type="pres">
      <dgm:prSet presAssocID="{E868E0F5-FF1C-4279-872C-C307EE92BB4D}" presName="txNode" presStyleLbl="node1" presStyleIdx="1" presStyleCnt="5">
        <dgm:presLayoutVars>
          <dgm:bulletEnabled val="1"/>
        </dgm:presLayoutVars>
      </dgm:prSet>
      <dgm:spPr/>
    </dgm:pt>
    <dgm:pt modelId="{E8B7AE32-A170-41C9-8175-7B2A18C3E2BB}" type="pres">
      <dgm:prSet presAssocID="{46E83738-63F7-4FD5-B99D-C1192585F260}" presName="sibTrans" presStyleLbl="sibTrans2D1" presStyleIdx="1" presStyleCnt="4"/>
      <dgm:spPr/>
    </dgm:pt>
    <dgm:pt modelId="{3DCC8D48-3CDC-469E-B602-22337B5CDD79}" type="pres">
      <dgm:prSet presAssocID="{46E83738-63F7-4FD5-B99D-C1192585F260}" presName="connTx" presStyleLbl="sibTrans2D1" presStyleIdx="1" presStyleCnt="4"/>
      <dgm:spPr/>
    </dgm:pt>
    <dgm:pt modelId="{71E8EF33-AAFD-4FB1-B234-4928A0DE2C89}" type="pres">
      <dgm:prSet presAssocID="{15D3C08B-F984-4379-8C6C-82E6BAD94F53}" presName="composite" presStyleCnt="0"/>
      <dgm:spPr/>
    </dgm:pt>
    <dgm:pt modelId="{2F9C314B-3535-4B6B-B246-960EAADAAADB}" type="pres">
      <dgm:prSet presAssocID="{15D3C08B-F984-4379-8C6C-82E6BAD94F53}" presName="imagSh" presStyleLbl="bgImgPlace1" presStyleIdx="2" presStyleCnt="5"/>
      <dgm:spPr>
        <a:blipFill>
          <a:blip xmlns:r="http://schemas.openxmlformats.org/officeDocument/2006/relationships"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948461F5-344E-4765-8045-9EDD9B862646}" type="pres">
      <dgm:prSet presAssocID="{15D3C08B-F984-4379-8C6C-82E6BAD94F53}" presName="txNode" presStyleLbl="node1" presStyleIdx="2" presStyleCnt="5">
        <dgm:presLayoutVars>
          <dgm:bulletEnabled val="1"/>
        </dgm:presLayoutVars>
      </dgm:prSet>
      <dgm:spPr/>
    </dgm:pt>
    <dgm:pt modelId="{F9BF3260-CB8D-4189-B2E1-0240122BA003}" type="pres">
      <dgm:prSet presAssocID="{E5D15687-D73D-4F97-9F57-371C90F34392}" presName="sibTrans" presStyleLbl="sibTrans2D1" presStyleIdx="2" presStyleCnt="4"/>
      <dgm:spPr/>
    </dgm:pt>
    <dgm:pt modelId="{E5A8C7FA-6A88-4BA7-BB83-FC7E2942C5ED}" type="pres">
      <dgm:prSet presAssocID="{E5D15687-D73D-4F97-9F57-371C90F34392}" presName="connTx" presStyleLbl="sibTrans2D1" presStyleIdx="2" presStyleCnt="4"/>
      <dgm:spPr/>
    </dgm:pt>
    <dgm:pt modelId="{8FBCA258-C243-475C-AF4E-17FAB3DF3E6D}" type="pres">
      <dgm:prSet presAssocID="{5463B8A5-349B-4BFD-A143-D27F29C2B1D7}" presName="composite" presStyleCnt="0"/>
      <dgm:spPr/>
    </dgm:pt>
    <dgm:pt modelId="{8B4CF8F6-E68D-4FEF-939D-8C0AF40D4A65}" type="pres">
      <dgm:prSet presAssocID="{5463B8A5-349B-4BFD-A143-D27F29C2B1D7}" presName="imagSh" presStyleLbl="bgImgPlace1" presStyleIdx="3" presStyleCnt="5"/>
      <dgm:spPr>
        <a:blipFill>
          <a:blip xmlns:r="http://schemas.openxmlformats.org/officeDocument/2006/relationships"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8F2171F-CC22-4FEF-99CF-9B4AAEAB1883}" type="pres">
      <dgm:prSet presAssocID="{5463B8A5-349B-4BFD-A143-D27F29C2B1D7}" presName="txNode" presStyleLbl="node1" presStyleIdx="3" presStyleCnt="5">
        <dgm:presLayoutVars>
          <dgm:bulletEnabled val="1"/>
        </dgm:presLayoutVars>
      </dgm:prSet>
      <dgm:spPr/>
    </dgm:pt>
    <dgm:pt modelId="{454CA77D-DD8C-4274-B04F-444D2E0EE16F}" type="pres">
      <dgm:prSet presAssocID="{873F249C-8887-4005-833A-01C2CBDE8341}" presName="sibTrans" presStyleLbl="sibTrans2D1" presStyleIdx="3" presStyleCnt="4"/>
      <dgm:spPr/>
    </dgm:pt>
    <dgm:pt modelId="{34901D15-5D00-4C00-AAF4-77FC9794D829}" type="pres">
      <dgm:prSet presAssocID="{873F249C-8887-4005-833A-01C2CBDE8341}" presName="connTx" presStyleLbl="sibTrans2D1" presStyleIdx="3" presStyleCnt="4"/>
      <dgm:spPr/>
    </dgm:pt>
    <dgm:pt modelId="{8E027424-AC2C-430F-9308-C8FFEC34CB77}" type="pres">
      <dgm:prSet presAssocID="{41B83502-A5F1-4136-A7BD-50555A2BAB47}" presName="composite" presStyleCnt="0"/>
      <dgm:spPr/>
    </dgm:pt>
    <dgm:pt modelId="{B0807C5C-3B6E-4198-98DF-C994E3224CC2}" type="pres">
      <dgm:prSet presAssocID="{41B83502-A5F1-4136-A7BD-50555A2BAB47}" presName="imagSh" presStyleLbl="bgImgPlace1" presStyleIdx="4" presStyleCnt="5"/>
      <dgm:spPr>
        <a:blipFill>
          <a:blip xmlns:r="http://schemas.openxmlformats.org/officeDocument/2006/relationships" r:embed="rId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itcase"/>
        </a:ext>
      </dgm:extLst>
    </dgm:pt>
    <dgm:pt modelId="{954AA58F-4B7A-4F7E-BBD1-DAB087AD00EA}" type="pres">
      <dgm:prSet presAssocID="{41B83502-A5F1-4136-A7BD-50555A2BAB47}" presName="txNode" presStyleLbl="node1" presStyleIdx="4" presStyleCnt="5">
        <dgm:presLayoutVars>
          <dgm:bulletEnabled val="1"/>
        </dgm:presLayoutVars>
      </dgm:prSet>
      <dgm:spPr/>
    </dgm:pt>
  </dgm:ptLst>
  <dgm:cxnLst>
    <dgm:cxn modelId="{3D86B90F-CF30-4239-A95B-E17E28ED3C3F}" srcId="{7D7B7D56-3D76-4CE0-AE9E-55C41289F52A}" destId="{15D3C08B-F984-4379-8C6C-82E6BAD94F53}" srcOrd="2" destOrd="0" parTransId="{D5E50998-0289-4DAB-916E-00D06BF6AF49}" sibTransId="{E5D15687-D73D-4F97-9F57-371C90F34392}"/>
    <dgm:cxn modelId="{09420415-105E-4461-BA78-2F5B4FC2DD54}" type="presOf" srcId="{41B83502-A5F1-4136-A7BD-50555A2BAB47}" destId="{954AA58F-4B7A-4F7E-BBD1-DAB087AD00EA}" srcOrd="0" destOrd="0" presId="urn:microsoft.com/office/officeart/2005/8/layout/hProcess10"/>
    <dgm:cxn modelId="{7947B22E-1F1D-4E95-9276-682053FA24CE}" type="presOf" srcId="{7D7B7D56-3D76-4CE0-AE9E-55C41289F52A}" destId="{7FB80DBF-7C21-412B-8244-E33D79917A15}" srcOrd="0" destOrd="0" presId="urn:microsoft.com/office/officeart/2005/8/layout/hProcess10"/>
    <dgm:cxn modelId="{EB291A39-16DD-4D02-8190-8C1039483193}" srcId="{7D7B7D56-3D76-4CE0-AE9E-55C41289F52A}" destId="{5463B8A5-349B-4BFD-A143-D27F29C2B1D7}" srcOrd="3" destOrd="0" parTransId="{6CF6E5FC-F6A8-42AE-BED4-811A39000976}" sibTransId="{873F249C-8887-4005-833A-01C2CBDE8341}"/>
    <dgm:cxn modelId="{48A3E069-E573-4654-B4DA-691229ACF303}" type="presOf" srcId="{46E83738-63F7-4FD5-B99D-C1192585F260}" destId="{3DCC8D48-3CDC-469E-B602-22337B5CDD79}" srcOrd="1" destOrd="0" presId="urn:microsoft.com/office/officeart/2005/8/layout/hProcess10"/>
    <dgm:cxn modelId="{AB0DCD6E-E410-4350-81F4-F2945BE14F5D}" type="presOf" srcId="{E868E0F5-FF1C-4279-872C-C307EE92BB4D}" destId="{D51A8481-1E97-4502-9343-C23C75BCF87E}" srcOrd="0" destOrd="0" presId="urn:microsoft.com/office/officeart/2005/8/layout/hProcess10"/>
    <dgm:cxn modelId="{4F7A3073-5124-463C-AC32-5704BDB73C80}" srcId="{7D7B7D56-3D76-4CE0-AE9E-55C41289F52A}" destId="{E868E0F5-FF1C-4279-872C-C307EE92BB4D}" srcOrd="1" destOrd="0" parTransId="{D5E83791-5B32-4AC7-A707-08408D2B5F07}" sibTransId="{46E83738-63F7-4FD5-B99D-C1192585F260}"/>
    <dgm:cxn modelId="{FCB97473-CAD8-4804-A772-F00CE43F6B1F}" srcId="{7D7B7D56-3D76-4CE0-AE9E-55C41289F52A}" destId="{6D228285-BE38-4B32-A960-26E7DD2DAEB6}" srcOrd="0" destOrd="0" parTransId="{9EE52E2F-2D5A-4E83-B047-2F3C90CA92A9}" sibTransId="{8E8D18F8-0A9E-4BE3-9F2E-02A9DD94500F}"/>
    <dgm:cxn modelId="{E12ABA76-9367-453A-AA90-61C8DF4EB358}" type="presOf" srcId="{E5D15687-D73D-4F97-9F57-371C90F34392}" destId="{F9BF3260-CB8D-4189-B2E1-0240122BA003}" srcOrd="0" destOrd="0" presId="urn:microsoft.com/office/officeart/2005/8/layout/hProcess10"/>
    <dgm:cxn modelId="{0752BD7E-C427-43C2-81F4-8352C95BFD97}" type="presOf" srcId="{8E8D18F8-0A9E-4BE3-9F2E-02A9DD94500F}" destId="{6C68344E-3921-4B3C-B67E-64CADFE654C6}" srcOrd="1" destOrd="0" presId="urn:microsoft.com/office/officeart/2005/8/layout/hProcess10"/>
    <dgm:cxn modelId="{55B9B68F-A9D0-40AA-8862-01D3B67CD91A}" type="presOf" srcId="{46E83738-63F7-4FD5-B99D-C1192585F260}" destId="{E8B7AE32-A170-41C9-8175-7B2A18C3E2BB}" srcOrd="0" destOrd="0" presId="urn:microsoft.com/office/officeart/2005/8/layout/hProcess10"/>
    <dgm:cxn modelId="{BA185DBD-BFAC-4721-BA79-82003A67FF2E}" type="presOf" srcId="{E5D15687-D73D-4F97-9F57-371C90F34392}" destId="{E5A8C7FA-6A88-4BA7-BB83-FC7E2942C5ED}" srcOrd="1" destOrd="0" presId="urn:microsoft.com/office/officeart/2005/8/layout/hProcess10"/>
    <dgm:cxn modelId="{BA8992BE-FAE9-4853-9ECA-5141A82AD7FB}" type="presOf" srcId="{6D228285-BE38-4B32-A960-26E7DD2DAEB6}" destId="{796EE448-DE45-4EFF-8A40-64888AFB32E4}" srcOrd="0" destOrd="0" presId="urn:microsoft.com/office/officeart/2005/8/layout/hProcess10"/>
    <dgm:cxn modelId="{E748D6C9-4986-4EFB-9C00-53B4B6F0C5D3}" type="presOf" srcId="{5463B8A5-349B-4BFD-A143-D27F29C2B1D7}" destId="{48F2171F-CC22-4FEF-99CF-9B4AAEAB1883}" srcOrd="0" destOrd="0" presId="urn:microsoft.com/office/officeart/2005/8/layout/hProcess10"/>
    <dgm:cxn modelId="{71A096CB-5DCC-4950-B3F0-118D6ACEE776}" type="presOf" srcId="{8E8D18F8-0A9E-4BE3-9F2E-02A9DD94500F}" destId="{DB202C06-AA93-4353-B0B7-96EE96E076DE}" srcOrd="0" destOrd="0" presId="urn:microsoft.com/office/officeart/2005/8/layout/hProcess10"/>
    <dgm:cxn modelId="{1211F1CE-297F-4B71-B7EE-DA9BF08F449B}" type="presOf" srcId="{873F249C-8887-4005-833A-01C2CBDE8341}" destId="{34901D15-5D00-4C00-AAF4-77FC9794D829}" srcOrd="1" destOrd="0" presId="urn:microsoft.com/office/officeart/2005/8/layout/hProcess10"/>
    <dgm:cxn modelId="{3B5FB3CF-299D-429A-96D1-03FBC90D355A}" srcId="{7D7B7D56-3D76-4CE0-AE9E-55C41289F52A}" destId="{41B83502-A5F1-4136-A7BD-50555A2BAB47}" srcOrd="4" destOrd="0" parTransId="{6C660546-221D-44C4-A989-F4A3BCA57048}" sibTransId="{00D18A42-47F0-4506-BC99-7F0EDCA7D920}"/>
    <dgm:cxn modelId="{979501DD-0958-452D-BF36-27FCE633CFB8}" type="presOf" srcId="{873F249C-8887-4005-833A-01C2CBDE8341}" destId="{454CA77D-DD8C-4274-B04F-444D2E0EE16F}" srcOrd="0" destOrd="0" presId="urn:microsoft.com/office/officeart/2005/8/layout/hProcess10"/>
    <dgm:cxn modelId="{28DA9AE5-90A9-4338-8EEC-B4972C64A82A}" type="presOf" srcId="{15D3C08B-F984-4379-8C6C-82E6BAD94F53}" destId="{948461F5-344E-4765-8045-9EDD9B862646}" srcOrd="0" destOrd="0" presId="urn:microsoft.com/office/officeart/2005/8/layout/hProcess10"/>
    <dgm:cxn modelId="{2F278E79-DE06-44C2-AB93-422108AC761A}" type="presParOf" srcId="{7FB80DBF-7C21-412B-8244-E33D79917A15}" destId="{A11F8651-F4CD-4C8A-8897-A940C8C5E4E1}" srcOrd="0" destOrd="0" presId="urn:microsoft.com/office/officeart/2005/8/layout/hProcess10"/>
    <dgm:cxn modelId="{08CA7108-A7A5-4A6C-B1B1-286F10136D82}" type="presParOf" srcId="{A11F8651-F4CD-4C8A-8897-A940C8C5E4E1}" destId="{A99464F0-B945-4166-93DA-EB97137729D1}" srcOrd="0" destOrd="0" presId="urn:microsoft.com/office/officeart/2005/8/layout/hProcess10"/>
    <dgm:cxn modelId="{65320D0C-C2DC-4531-88C0-FB9863255D13}" type="presParOf" srcId="{A11F8651-F4CD-4C8A-8897-A940C8C5E4E1}" destId="{796EE448-DE45-4EFF-8A40-64888AFB32E4}" srcOrd="1" destOrd="0" presId="urn:microsoft.com/office/officeart/2005/8/layout/hProcess10"/>
    <dgm:cxn modelId="{AB604D1A-6BA6-42FA-9C1F-2A965209A5FB}" type="presParOf" srcId="{7FB80DBF-7C21-412B-8244-E33D79917A15}" destId="{DB202C06-AA93-4353-B0B7-96EE96E076DE}" srcOrd="1" destOrd="0" presId="urn:microsoft.com/office/officeart/2005/8/layout/hProcess10"/>
    <dgm:cxn modelId="{BCE5E3E4-04E5-46C1-94D2-C3971F08485F}" type="presParOf" srcId="{DB202C06-AA93-4353-B0B7-96EE96E076DE}" destId="{6C68344E-3921-4B3C-B67E-64CADFE654C6}" srcOrd="0" destOrd="0" presId="urn:microsoft.com/office/officeart/2005/8/layout/hProcess10"/>
    <dgm:cxn modelId="{2C7AC776-A9B6-49AC-B57A-887C27D35096}" type="presParOf" srcId="{7FB80DBF-7C21-412B-8244-E33D79917A15}" destId="{7185D3A2-2AC0-4493-A30A-F32FC03D02CE}" srcOrd="2" destOrd="0" presId="urn:microsoft.com/office/officeart/2005/8/layout/hProcess10"/>
    <dgm:cxn modelId="{A4EA8F43-138B-4DE4-BA37-086A395C8AAC}" type="presParOf" srcId="{7185D3A2-2AC0-4493-A30A-F32FC03D02CE}" destId="{219F0462-60EE-4651-B5FD-CE860B75BA2D}" srcOrd="0" destOrd="0" presId="urn:microsoft.com/office/officeart/2005/8/layout/hProcess10"/>
    <dgm:cxn modelId="{3FB46DDA-1577-4702-B3B1-15255733F7CB}" type="presParOf" srcId="{7185D3A2-2AC0-4493-A30A-F32FC03D02CE}" destId="{D51A8481-1E97-4502-9343-C23C75BCF87E}" srcOrd="1" destOrd="0" presId="urn:microsoft.com/office/officeart/2005/8/layout/hProcess10"/>
    <dgm:cxn modelId="{5D3585B8-4DF2-4712-9EA0-91A48302E821}" type="presParOf" srcId="{7FB80DBF-7C21-412B-8244-E33D79917A15}" destId="{E8B7AE32-A170-41C9-8175-7B2A18C3E2BB}" srcOrd="3" destOrd="0" presId="urn:microsoft.com/office/officeart/2005/8/layout/hProcess10"/>
    <dgm:cxn modelId="{43CF3183-97F4-4863-8A71-B0D60DEF873A}" type="presParOf" srcId="{E8B7AE32-A170-41C9-8175-7B2A18C3E2BB}" destId="{3DCC8D48-3CDC-469E-B602-22337B5CDD79}" srcOrd="0" destOrd="0" presId="urn:microsoft.com/office/officeart/2005/8/layout/hProcess10"/>
    <dgm:cxn modelId="{D770D99A-41A8-4B1E-9C29-82F266989EF3}" type="presParOf" srcId="{7FB80DBF-7C21-412B-8244-E33D79917A15}" destId="{71E8EF33-AAFD-4FB1-B234-4928A0DE2C89}" srcOrd="4" destOrd="0" presId="urn:microsoft.com/office/officeart/2005/8/layout/hProcess10"/>
    <dgm:cxn modelId="{0984B105-9CE2-415D-BBCD-FDC2462E66E0}" type="presParOf" srcId="{71E8EF33-AAFD-4FB1-B234-4928A0DE2C89}" destId="{2F9C314B-3535-4B6B-B246-960EAADAAADB}" srcOrd="0" destOrd="0" presId="urn:microsoft.com/office/officeart/2005/8/layout/hProcess10"/>
    <dgm:cxn modelId="{117AB24B-595D-41C9-BFB6-DE02F1D6EDF1}" type="presParOf" srcId="{71E8EF33-AAFD-4FB1-B234-4928A0DE2C89}" destId="{948461F5-344E-4765-8045-9EDD9B862646}" srcOrd="1" destOrd="0" presId="urn:microsoft.com/office/officeart/2005/8/layout/hProcess10"/>
    <dgm:cxn modelId="{D66E2B93-5B07-435B-B67E-8B8916DDAB00}" type="presParOf" srcId="{7FB80DBF-7C21-412B-8244-E33D79917A15}" destId="{F9BF3260-CB8D-4189-B2E1-0240122BA003}" srcOrd="5" destOrd="0" presId="urn:microsoft.com/office/officeart/2005/8/layout/hProcess10"/>
    <dgm:cxn modelId="{5CCCC505-9858-4598-99AE-4DA3543D949A}" type="presParOf" srcId="{F9BF3260-CB8D-4189-B2E1-0240122BA003}" destId="{E5A8C7FA-6A88-4BA7-BB83-FC7E2942C5ED}" srcOrd="0" destOrd="0" presId="urn:microsoft.com/office/officeart/2005/8/layout/hProcess10"/>
    <dgm:cxn modelId="{DAFB7DF2-4ACB-4F45-BEC8-BC86C0C02AF8}" type="presParOf" srcId="{7FB80DBF-7C21-412B-8244-E33D79917A15}" destId="{8FBCA258-C243-475C-AF4E-17FAB3DF3E6D}" srcOrd="6" destOrd="0" presId="urn:microsoft.com/office/officeart/2005/8/layout/hProcess10"/>
    <dgm:cxn modelId="{79D40988-284D-4B1A-B0CC-91CD80FEFEFD}" type="presParOf" srcId="{8FBCA258-C243-475C-AF4E-17FAB3DF3E6D}" destId="{8B4CF8F6-E68D-4FEF-939D-8C0AF40D4A65}" srcOrd="0" destOrd="0" presId="urn:microsoft.com/office/officeart/2005/8/layout/hProcess10"/>
    <dgm:cxn modelId="{BF07C2E9-46C2-408E-B6FB-A4521786E16C}" type="presParOf" srcId="{8FBCA258-C243-475C-AF4E-17FAB3DF3E6D}" destId="{48F2171F-CC22-4FEF-99CF-9B4AAEAB1883}" srcOrd="1" destOrd="0" presId="urn:microsoft.com/office/officeart/2005/8/layout/hProcess10"/>
    <dgm:cxn modelId="{319FFCB4-22F4-4964-BC30-03CE805CD1CD}" type="presParOf" srcId="{7FB80DBF-7C21-412B-8244-E33D79917A15}" destId="{454CA77D-DD8C-4274-B04F-444D2E0EE16F}" srcOrd="7" destOrd="0" presId="urn:microsoft.com/office/officeart/2005/8/layout/hProcess10"/>
    <dgm:cxn modelId="{B32826DC-8FDB-4E47-9DE4-2E925F6631F1}" type="presParOf" srcId="{454CA77D-DD8C-4274-B04F-444D2E0EE16F}" destId="{34901D15-5D00-4C00-AAF4-77FC9794D829}" srcOrd="0" destOrd="0" presId="urn:microsoft.com/office/officeart/2005/8/layout/hProcess10"/>
    <dgm:cxn modelId="{66846222-AF1D-41BD-8E91-D44481A155B1}" type="presParOf" srcId="{7FB80DBF-7C21-412B-8244-E33D79917A15}" destId="{8E027424-AC2C-430F-9308-C8FFEC34CB77}" srcOrd="8" destOrd="0" presId="urn:microsoft.com/office/officeart/2005/8/layout/hProcess10"/>
    <dgm:cxn modelId="{A052F22F-4D8A-4504-B27B-ED1963B98B70}" type="presParOf" srcId="{8E027424-AC2C-430F-9308-C8FFEC34CB77}" destId="{B0807C5C-3B6E-4198-98DF-C994E3224CC2}" srcOrd="0" destOrd="0" presId="urn:microsoft.com/office/officeart/2005/8/layout/hProcess10"/>
    <dgm:cxn modelId="{BD1B0536-D49C-44A3-971A-9892610FE002}" type="presParOf" srcId="{8E027424-AC2C-430F-9308-C8FFEC34CB77}" destId="{954AA58F-4B7A-4F7E-BBD1-DAB087AD00EA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7B7D56-3D76-4CE0-AE9E-55C41289F52A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228285-BE38-4B32-A960-26E7DD2DAEB6}">
      <dgm:prSet phldrT="[Text]"/>
      <dgm:spPr/>
      <dgm:t>
        <a:bodyPr/>
        <a:lstStyle/>
        <a:p>
          <a:r>
            <a:rPr lang="en-US" dirty="0"/>
            <a:t>Download</a:t>
          </a:r>
        </a:p>
      </dgm:t>
    </dgm:pt>
    <dgm:pt modelId="{9EE52E2F-2D5A-4E83-B047-2F3C90CA92A9}" type="parTrans" cxnId="{FCB97473-CAD8-4804-A772-F00CE43F6B1F}">
      <dgm:prSet/>
      <dgm:spPr/>
      <dgm:t>
        <a:bodyPr/>
        <a:lstStyle/>
        <a:p>
          <a:endParaRPr lang="en-US"/>
        </a:p>
      </dgm:t>
    </dgm:pt>
    <dgm:pt modelId="{8E8D18F8-0A9E-4BE3-9F2E-02A9DD94500F}" type="sibTrans" cxnId="{FCB97473-CAD8-4804-A772-F00CE43F6B1F}">
      <dgm:prSet/>
      <dgm:spPr/>
      <dgm:t>
        <a:bodyPr/>
        <a:lstStyle/>
        <a:p>
          <a:endParaRPr lang="en-US"/>
        </a:p>
      </dgm:t>
    </dgm:pt>
    <dgm:pt modelId="{15D3C08B-F984-4379-8C6C-82E6BAD94F53}">
      <dgm:prSet phldrT="[Text]"/>
      <dgm:spPr/>
      <dgm:t>
        <a:bodyPr/>
        <a:lstStyle/>
        <a:p>
          <a:r>
            <a:rPr lang="en-US" dirty="0"/>
            <a:t>V1 VM Image(s)</a:t>
          </a:r>
        </a:p>
      </dgm:t>
    </dgm:pt>
    <dgm:pt modelId="{D5E50998-0289-4DAB-916E-00D06BF6AF49}" type="parTrans" cxnId="{3D86B90F-CF30-4239-A95B-E17E28ED3C3F}">
      <dgm:prSet/>
      <dgm:spPr/>
      <dgm:t>
        <a:bodyPr/>
        <a:lstStyle/>
        <a:p>
          <a:endParaRPr lang="en-US"/>
        </a:p>
      </dgm:t>
    </dgm:pt>
    <dgm:pt modelId="{E5D15687-D73D-4F97-9F57-371C90F34392}" type="sibTrans" cxnId="{3D86B90F-CF30-4239-A95B-E17E28ED3C3F}">
      <dgm:prSet/>
      <dgm:spPr/>
      <dgm:t>
        <a:bodyPr/>
        <a:lstStyle/>
        <a:p>
          <a:endParaRPr lang="en-US"/>
        </a:p>
      </dgm:t>
    </dgm:pt>
    <dgm:pt modelId="{5463B8A5-349B-4BFD-A143-D27F29C2B1D7}">
      <dgm:prSet phldrT="[Text]"/>
      <dgm:spPr/>
      <dgm:t>
        <a:bodyPr/>
        <a:lstStyle/>
        <a:p>
          <a:r>
            <a:rPr lang="en-US" dirty="0"/>
            <a:t>VM Creation</a:t>
          </a:r>
        </a:p>
      </dgm:t>
    </dgm:pt>
    <dgm:pt modelId="{6CF6E5FC-F6A8-42AE-BED4-811A39000976}" type="parTrans" cxnId="{EB291A39-16DD-4D02-8190-8C1039483193}">
      <dgm:prSet/>
      <dgm:spPr/>
      <dgm:t>
        <a:bodyPr/>
        <a:lstStyle/>
        <a:p>
          <a:endParaRPr lang="en-US"/>
        </a:p>
      </dgm:t>
    </dgm:pt>
    <dgm:pt modelId="{873F249C-8887-4005-833A-01C2CBDE8341}" type="sibTrans" cxnId="{EB291A39-16DD-4D02-8190-8C1039483193}">
      <dgm:prSet/>
      <dgm:spPr/>
      <dgm:t>
        <a:bodyPr/>
        <a:lstStyle/>
        <a:p>
          <a:endParaRPr lang="en-US"/>
        </a:p>
      </dgm:t>
    </dgm:pt>
    <dgm:pt modelId="{41B83502-A5F1-4136-A7BD-50555A2BAB47}">
      <dgm:prSet phldrT="[Text]"/>
      <dgm:spPr/>
      <dgm:t>
        <a:bodyPr/>
        <a:lstStyle/>
        <a:p>
          <a:r>
            <a:rPr lang="en-US" dirty="0"/>
            <a:t>VM 1</a:t>
          </a:r>
          <a:r>
            <a:rPr lang="en-US" baseline="30000" dirty="0"/>
            <a:t>st</a:t>
          </a:r>
          <a:r>
            <a:rPr lang="en-US" dirty="0"/>
            <a:t> Boot cloud-</a:t>
          </a:r>
          <a:r>
            <a:rPr lang="en-US" dirty="0" err="1"/>
            <a:t>init</a:t>
          </a:r>
          <a:endParaRPr lang="en-US" dirty="0"/>
        </a:p>
      </dgm:t>
    </dgm:pt>
    <dgm:pt modelId="{6C660546-221D-44C4-A989-F4A3BCA57048}" type="parTrans" cxnId="{3B5FB3CF-299D-429A-96D1-03FBC90D355A}">
      <dgm:prSet/>
      <dgm:spPr/>
      <dgm:t>
        <a:bodyPr/>
        <a:lstStyle/>
        <a:p>
          <a:endParaRPr lang="en-US"/>
        </a:p>
      </dgm:t>
    </dgm:pt>
    <dgm:pt modelId="{00D18A42-47F0-4506-BC99-7F0EDCA7D920}" type="sibTrans" cxnId="{3B5FB3CF-299D-429A-96D1-03FBC90D355A}">
      <dgm:prSet/>
      <dgm:spPr/>
      <dgm:t>
        <a:bodyPr/>
        <a:lstStyle/>
        <a:p>
          <a:endParaRPr lang="en-US"/>
        </a:p>
      </dgm:t>
    </dgm:pt>
    <dgm:pt modelId="{E868E0F5-FF1C-4279-872C-C307EE92BB4D}">
      <dgm:prSet phldrT="[Text]"/>
      <dgm:spPr/>
      <dgm:t>
        <a:bodyPr/>
        <a:lstStyle/>
        <a:p>
          <a:r>
            <a:rPr lang="en-US" dirty="0"/>
            <a:t>Clone, Cleanup, Customize</a:t>
          </a:r>
        </a:p>
      </dgm:t>
    </dgm:pt>
    <dgm:pt modelId="{46E83738-63F7-4FD5-B99D-C1192585F260}" type="sibTrans" cxnId="{4F7A3073-5124-463C-AC32-5704BDB73C80}">
      <dgm:prSet/>
      <dgm:spPr/>
      <dgm:t>
        <a:bodyPr/>
        <a:lstStyle/>
        <a:p>
          <a:endParaRPr lang="en-US"/>
        </a:p>
      </dgm:t>
    </dgm:pt>
    <dgm:pt modelId="{D5E83791-5B32-4AC7-A707-08408D2B5F07}" type="parTrans" cxnId="{4F7A3073-5124-463C-AC32-5704BDB73C80}">
      <dgm:prSet/>
      <dgm:spPr/>
      <dgm:t>
        <a:bodyPr/>
        <a:lstStyle/>
        <a:p>
          <a:endParaRPr lang="en-US"/>
        </a:p>
      </dgm:t>
    </dgm:pt>
    <dgm:pt modelId="{52DD4165-224B-4471-A3DC-6A59F9E0BD9B}">
      <dgm:prSet phldrT="[Text]"/>
      <dgm:spPr/>
      <dgm:t>
        <a:bodyPr/>
        <a:lstStyle/>
        <a:p>
          <a:r>
            <a:rPr lang="en-US" dirty="0"/>
            <a:t>Ready to use</a:t>
          </a:r>
        </a:p>
      </dgm:t>
    </dgm:pt>
    <dgm:pt modelId="{B8332AEB-A5A9-4940-9042-8FB0B51BF11B}" type="parTrans" cxnId="{0DAA565C-5AA8-4B4C-95D9-9DF34DD064CA}">
      <dgm:prSet/>
      <dgm:spPr/>
      <dgm:t>
        <a:bodyPr/>
        <a:lstStyle/>
        <a:p>
          <a:endParaRPr lang="en-US"/>
        </a:p>
      </dgm:t>
    </dgm:pt>
    <dgm:pt modelId="{8966115F-171A-441A-9D2F-F1CE1DBC4513}" type="sibTrans" cxnId="{0DAA565C-5AA8-4B4C-95D9-9DF34DD064CA}">
      <dgm:prSet/>
      <dgm:spPr/>
      <dgm:t>
        <a:bodyPr/>
        <a:lstStyle/>
        <a:p>
          <a:endParaRPr lang="en-US"/>
        </a:p>
      </dgm:t>
    </dgm:pt>
    <dgm:pt modelId="{7FB80DBF-7C21-412B-8244-E33D79917A15}" type="pres">
      <dgm:prSet presAssocID="{7D7B7D56-3D76-4CE0-AE9E-55C41289F52A}" presName="Name0" presStyleCnt="0">
        <dgm:presLayoutVars>
          <dgm:dir/>
          <dgm:resizeHandles val="exact"/>
        </dgm:presLayoutVars>
      </dgm:prSet>
      <dgm:spPr/>
    </dgm:pt>
    <dgm:pt modelId="{A11F8651-F4CD-4C8A-8897-A940C8C5E4E1}" type="pres">
      <dgm:prSet presAssocID="{6D228285-BE38-4B32-A960-26E7DD2DAEB6}" presName="composite" presStyleCnt="0"/>
      <dgm:spPr/>
    </dgm:pt>
    <dgm:pt modelId="{A99464F0-B945-4166-93DA-EB97137729D1}" type="pres">
      <dgm:prSet presAssocID="{6D228285-BE38-4B32-A960-26E7DD2DAEB6}" presName="imagSh" presStyleLbl="bgImgPlace1" presStyleIdx="0" presStyleCnt="6" custLinFactNeighborX="13770" custLinFactNeighborY="-35891"/>
      <dgm:spPr>
        <a:blipFill>
          <a:blip xmlns:r="http://schemas.openxmlformats.org/officeDocument/2006/relationships"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load from cloud"/>
        </a:ext>
      </dgm:extLst>
    </dgm:pt>
    <dgm:pt modelId="{796EE448-DE45-4EFF-8A40-64888AFB32E4}" type="pres">
      <dgm:prSet presAssocID="{6D228285-BE38-4B32-A960-26E7DD2DAEB6}" presName="txNode" presStyleLbl="node1" presStyleIdx="0" presStyleCnt="6">
        <dgm:presLayoutVars>
          <dgm:bulletEnabled val="1"/>
        </dgm:presLayoutVars>
      </dgm:prSet>
      <dgm:spPr/>
    </dgm:pt>
    <dgm:pt modelId="{DB202C06-AA93-4353-B0B7-96EE96E076DE}" type="pres">
      <dgm:prSet presAssocID="{8E8D18F8-0A9E-4BE3-9F2E-02A9DD94500F}" presName="sibTrans" presStyleLbl="sibTrans2D1" presStyleIdx="0" presStyleCnt="5"/>
      <dgm:spPr/>
    </dgm:pt>
    <dgm:pt modelId="{6C68344E-3921-4B3C-B67E-64CADFE654C6}" type="pres">
      <dgm:prSet presAssocID="{8E8D18F8-0A9E-4BE3-9F2E-02A9DD94500F}" presName="connTx" presStyleLbl="sibTrans2D1" presStyleIdx="0" presStyleCnt="5"/>
      <dgm:spPr/>
    </dgm:pt>
    <dgm:pt modelId="{7185D3A2-2AC0-4493-A30A-F32FC03D02CE}" type="pres">
      <dgm:prSet presAssocID="{E868E0F5-FF1C-4279-872C-C307EE92BB4D}" presName="composite" presStyleCnt="0"/>
      <dgm:spPr/>
    </dgm:pt>
    <dgm:pt modelId="{219F0462-60EE-4651-B5FD-CE860B75BA2D}" type="pres">
      <dgm:prSet presAssocID="{E868E0F5-FF1C-4279-872C-C307EE92BB4D}" presName="imagSh" presStyleLbl="bgImgPlace1" presStyleIdx="1" presStyleCnt="6" custLinFactNeighborX="13770" custLinFactNeighborY="-35891"/>
      <dgm:spPr>
        <a:blipFill>
          <a:blip xmlns:r="http://schemas.openxmlformats.org/officeDocument/2006/relationships"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akers"/>
        </a:ext>
      </dgm:extLst>
    </dgm:pt>
    <dgm:pt modelId="{D51A8481-1E97-4502-9343-C23C75BCF87E}" type="pres">
      <dgm:prSet presAssocID="{E868E0F5-FF1C-4279-872C-C307EE92BB4D}" presName="txNode" presStyleLbl="node1" presStyleIdx="1" presStyleCnt="6">
        <dgm:presLayoutVars>
          <dgm:bulletEnabled val="1"/>
        </dgm:presLayoutVars>
      </dgm:prSet>
      <dgm:spPr/>
    </dgm:pt>
    <dgm:pt modelId="{E8B7AE32-A170-41C9-8175-7B2A18C3E2BB}" type="pres">
      <dgm:prSet presAssocID="{46E83738-63F7-4FD5-B99D-C1192585F260}" presName="sibTrans" presStyleLbl="sibTrans2D1" presStyleIdx="1" presStyleCnt="5"/>
      <dgm:spPr/>
    </dgm:pt>
    <dgm:pt modelId="{3DCC8D48-3CDC-469E-B602-22337B5CDD79}" type="pres">
      <dgm:prSet presAssocID="{46E83738-63F7-4FD5-B99D-C1192585F260}" presName="connTx" presStyleLbl="sibTrans2D1" presStyleIdx="1" presStyleCnt="5"/>
      <dgm:spPr/>
    </dgm:pt>
    <dgm:pt modelId="{71E8EF33-AAFD-4FB1-B234-4928A0DE2C89}" type="pres">
      <dgm:prSet presAssocID="{15D3C08B-F984-4379-8C6C-82E6BAD94F53}" presName="composite" presStyleCnt="0"/>
      <dgm:spPr/>
    </dgm:pt>
    <dgm:pt modelId="{2F9C314B-3535-4B6B-B246-960EAADAAADB}" type="pres">
      <dgm:prSet presAssocID="{15D3C08B-F984-4379-8C6C-82E6BAD94F53}" presName="imagSh" presStyleLbl="bgImgPlace1" presStyleIdx="2" presStyleCnt="6" custLinFactNeighborX="13770" custLinFactNeighborY="-35891"/>
      <dgm:spPr>
        <a:blipFill>
          <a:blip xmlns:r="http://schemas.openxmlformats.org/officeDocument/2006/relationships"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itcase"/>
        </a:ext>
      </dgm:extLst>
    </dgm:pt>
    <dgm:pt modelId="{948461F5-344E-4765-8045-9EDD9B862646}" type="pres">
      <dgm:prSet presAssocID="{15D3C08B-F984-4379-8C6C-82E6BAD94F53}" presName="txNode" presStyleLbl="node1" presStyleIdx="2" presStyleCnt="6">
        <dgm:presLayoutVars>
          <dgm:bulletEnabled val="1"/>
        </dgm:presLayoutVars>
      </dgm:prSet>
      <dgm:spPr/>
    </dgm:pt>
    <dgm:pt modelId="{F9BF3260-CB8D-4189-B2E1-0240122BA003}" type="pres">
      <dgm:prSet presAssocID="{E5D15687-D73D-4F97-9F57-371C90F34392}" presName="sibTrans" presStyleLbl="sibTrans2D1" presStyleIdx="2" presStyleCnt="5"/>
      <dgm:spPr/>
    </dgm:pt>
    <dgm:pt modelId="{E5A8C7FA-6A88-4BA7-BB83-FC7E2942C5ED}" type="pres">
      <dgm:prSet presAssocID="{E5D15687-D73D-4F97-9F57-371C90F34392}" presName="connTx" presStyleLbl="sibTrans2D1" presStyleIdx="2" presStyleCnt="5"/>
      <dgm:spPr/>
    </dgm:pt>
    <dgm:pt modelId="{8FBCA258-C243-475C-AF4E-17FAB3DF3E6D}" type="pres">
      <dgm:prSet presAssocID="{5463B8A5-349B-4BFD-A143-D27F29C2B1D7}" presName="composite" presStyleCnt="0"/>
      <dgm:spPr/>
    </dgm:pt>
    <dgm:pt modelId="{8B4CF8F6-E68D-4FEF-939D-8C0AF40D4A65}" type="pres">
      <dgm:prSet presAssocID="{5463B8A5-349B-4BFD-A143-D27F29C2B1D7}" presName="imagSh" presStyleLbl="bgImgPlace1" presStyleIdx="3" presStyleCnt="6" custLinFactNeighborX="13770" custLinFactNeighborY="-35891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48F2171F-CC22-4FEF-99CF-9B4AAEAB1883}" type="pres">
      <dgm:prSet presAssocID="{5463B8A5-349B-4BFD-A143-D27F29C2B1D7}" presName="txNode" presStyleLbl="node1" presStyleIdx="3" presStyleCnt="6">
        <dgm:presLayoutVars>
          <dgm:bulletEnabled val="1"/>
        </dgm:presLayoutVars>
      </dgm:prSet>
      <dgm:spPr/>
    </dgm:pt>
    <dgm:pt modelId="{454CA77D-DD8C-4274-B04F-444D2E0EE16F}" type="pres">
      <dgm:prSet presAssocID="{873F249C-8887-4005-833A-01C2CBDE8341}" presName="sibTrans" presStyleLbl="sibTrans2D1" presStyleIdx="3" presStyleCnt="5"/>
      <dgm:spPr/>
    </dgm:pt>
    <dgm:pt modelId="{34901D15-5D00-4C00-AAF4-77FC9794D829}" type="pres">
      <dgm:prSet presAssocID="{873F249C-8887-4005-833A-01C2CBDE8341}" presName="connTx" presStyleLbl="sibTrans2D1" presStyleIdx="3" presStyleCnt="5"/>
      <dgm:spPr/>
    </dgm:pt>
    <dgm:pt modelId="{8E027424-AC2C-430F-9308-C8FFEC34CB77}" type="pres">
      <dgm:prSet presAssocID="{41B83502-A5F1-4136-A7BD-50555A2BAB47}" presName="composite" presStyleCnt="0"/>
      <dgm:spPr/>
    </dgm:pt>
    <dgm:pt modelId="{B0807C5C-3B6E-4198-98DF-C994E3224CC2}" type="pres">
      <dgm:prSet presAssocID="{41B83502-A5F1-4136-A7BD-50555A2BAB47}" presName="imagSh" presStyleLbl="bgImgPlace1" presStyleIdx="4" presStyleCnt="6" custLinFactNeighborX="13770" custLinFactNeighborY="-35891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954AA58F-4B7A-4F7E-BBD1-DAB087AD00EA}" type="pres">
      <dgm:prSet presAssocID="{41B83502-A5F1-4136-A7BD-50555A2BAB47}" presName="txNode" presStyleLbl="node1" presStyleIdx="4" presStyleCnt="6">
        <dgm:presLayoutVars>
          <dgm:bulletEnabled val="1"/>
        </dgm:presLayoutVars>
      </dgm:prSet>
      <dgm:spPr/>
    </dgm:pt>
    <dgm:pt modelId="{85A4FDCF-87F8-4A43-9DF6-CEEB4D4B763A}" type="pres">
      <dgm:prSet presAssocID="{00D18A42-47F0-4506-BC99-7F0EDCA7D920}" presName="sibTrans" presStyleLbl="sibTrans2D1" presStyleIdx="4" presStyleCnt="5"/>
      <dgm:spPr/>
    </dgm:pt>
    <dgm:pt modelId="{2DEC422C-28DC-4A78-B901-785C1FC983F6}" type="pres">
      <dgm:prSet presAssocID="{00D18A42-47F0-4506-BC99-7F0EDCA7D920}" presName="connTx" presStyleLbl="sibTrans2D1" presStyleIdx="4" presStyleCnt="5"/>
      <dgm:spPr/>
    </dgm:pt>
    <dgm:pt modelId="{2A751631-9696-49FC-A85C-1B16CBBCA828}" type="pres">
      <dgm:prSet presAssocID="{52DD4165-224B-4471-A3DC-6A59F9E0BD9B}" presName="composite" presStyleCnt="0"/>
      <dgm:spPr/>
    </dgm:pt>
    <dgm:pt modelId="{F8C0C1A9-D2DA-4E1B-86F4-1EB63B4894BE}" type="pres">
      <dgm:prSet presAssocID="{52DD4165-224B-4471-A3DC-6A59F9E0BD9B}" presName="imagSh" presStyleLbl="bgImgPlace1" presStyleIdx="5" presStyleCnt="6" custLinFactNeighborX="6697" custLinFactNeighborY="-35891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32845CB7-178D-42FB-BFC4-CC3EA49DC1BA}" type="pres">
      <dgm:prSet presAssocID="{52DD4165-224B-4471-A3DC-6A59F9E0BD9B}" presName="txNode" presStyleLbl="node1" presStyleIdx="5" presStyleCnt="6" custLinFactNeighborX="-8590">
        <dgm:presLayoutVars>
          <dgm:bulletEnabled val="1"/>
        </dgm:presLayoutVars>
      </dgm:prSet>
      <dgm:spPr/>
    </dgm:pt>
  </dgm:ptLst>
  <dgm:cxnLst>
    <dgm:cxn modelId="{3D86B90F-CF30-4239-A95B-E17E28ED3C3F}" srcId="{7D7B7D56-3D76-4CE0-AE9E-55C41289F52A}" destId="{15D3C08B-F984-4379-8C6C-82E6BAD94F53}" srcOrd="2" destOrd="0" parTransId="{D5E50998-0289-4DAB-916E-00D06BF6AF49}" sibTransId="{E5D15687-D73D-4F97-9F57-371C90F34392}"/>
    <dgm:cxn modelId="{09420415-105E-4461-BA78-2F5B4FC2DD54}" type="presOf" srcId="{41B83502-A5F1-4136-A7BD-50555A2BAB47}" destId="{954AA58F-4B7A-4F7E-BBD1-DAB087AD00EA}" srcOrd="0" destOrd="0" presId="urn:microsoft.com/office/officeart/2005/8/layout/hProcess10"/>
    <dgm:cxn modelId="{B88CC126-780F-439E-8CB9-2458EA72798E}" type="presOf" srcId="{00D18A42-47F0-4506-BC99-7F0EDCA7D920}" destId="{85A4FDCF-87F8-4A43-9DF6-CEEB4D4B763A}" srcOrd="0" destOrd="0" presId="urn:microsoft.com/office/officeart/2005/8/layout/hProcess10"/>
    <dgm:cxn modelId="{7947B22E-1F1D-4E95-9276-682053FA24CE}" type="presOf" srcId="{7D7B7D56-3D76-4CE0-AE9E-55C41289F52A}" destId="{7FB80DBF-7C21-412B-8244-E33D79917A15}" srcOrd="0" destOrd="0" presId="urn:microsoft.com/office/officeart/2005/8/layout/hProcess10"/>
    <dgm:cxn modelId="{EB291A39-16DD-4D02-8190-8C1039483193}" srcId="{7D7B7D56-3D76-4CE0-AE9E-55C41289F52A}" destId="{5463B8A5-349B-4BFD-A143-D27F29C2B1D7}" srcOrd="3" destOrd="0" parTransId="{6CF6E5FC-F6A8-42AE-BED4-811A39000976}" sibTransId="{873F249C-8887-4005-833A-01C2CBDE8341}"/>
    <dgm:cxn modelId="{0DAA565C-5AA8-4B4C-95D9-9DF34DD064CA}" srcId="{7D7B7D56-3D76-4CE0-AE9E-55C41289F52A}" destId="{52DD4165-224B-4471-A3DC-6A59F9E0BD9B}" srcOrd="5" destOrd="0" parTransId="{B8332AEB-A5A9-4940-9042-8FB0B51BF11B}" sibTransId="{8966115F-171A-441A-9D2F-F1CE1DBC4513}"/>
    <dgm:cxn modelId="{48A3E069-E573-4654-B4DA-691229ACF303}" type="presOf" srcId="{46E83738-63F7-4FD5-B99D-C1192585F260}" destId="{3DCC8D48-3CDC-469E-B602-22337B5CDD79}" srcOrd="1" destOrd="0" presId="urn:microsoft.com/office/officeart/2005/8/layout/hProcess10"/>
    <dgm:cxn modelId="{AB0DCD6E-E410-4350-81F4-F2945BE14F5D}" type="presOf" srcId="{E868E0F5-FF1C-4279-872C-C307EE92BB4D}" destId="{D51A8481-1E97-4502-9343-C23C75BCF87E}" srcOrd="0" destOrd="0" presId="urn:microsoft.com/office/officeart/2005/8/layout/hProcess10"/>
    <dgm:cxn modelId="{4F7A3073-5124-463C-AC32-5704BDB73C80}" srcId="{7D7B7D56-3D76-4CE0-AE9E-55C41289F52A}" destId="{E868E0F5-FF1C-4279-872C-C307EE92BB4D}" srcOrd="1" destOrd="0" parTransId="{D5E83791-5B32-4AC7-A707-08408D2B5F07}" sibTransId="{46E83738-63F7-4FD5-B99D-C1192585F260}"/>
    <dgm:cxn modelId="{FCB97473-CAD8-4804-A772-F00CE43F6B1F}" srcId="{7D7B7D56-3D76-4CE0-AE9E-55C41289F52A}" destId="{6D228285-BE38-4B32-A960-26E7DD2DAEB6}" srcOrd="0" destOrd="0" parTransId="{9EE52E2F-2D5A-4E83-B047-2F3C90CA92A9}" sibTransId="{8E8D18F8-0A9E-4BE3-9F2E-02A9DD94500F}"/>
    <dgm:cxn modelId="{E12ABA76-9367-453A-AA90-61C8DF4EB358}" type="presOf" srcId="{E5D15687-D73D-4F97-9F57-371C90F34392}" destId="{F9BF3260-CB8D-4189-B2E1-0240122BA003}" srcOrd="0" destOrd="0" presId="urn:microsoft.com/office/officeart/2005/8/layout/hProcess10"/>
    <dgm:cxn modelId="{0752BD7E-C427-43C2-81F4-8352C95BFD97}" type="presOf" srcId="{8E8D18F8-0A9E-4BE3-9F2E-02A9DD94500F}" destId="{6C68344E-3921-4B3C-B67E-64CADFE654C6}" srcOrd="1" destOrd="0" presId="urn:microsoft.com/office/officeart/2005/8/layout/hProcess10"/>
    <dgm:cxn modelId="{55B9B68F-A9D0-40AA-8862-01D3B67CD91A}" type="presOf" srcId="{46E83738-63F7-4FD5-B99D-C1192585F260}" destId="{E8B7AE32-A170-41C9-8175-7B2A18C3E2BB}" srcOrd="0" destOrd="0" presId="urn:microsoft.com/office/officeart/2005/8/layout/hProcess10"/>
    <dgm:cxn modelId="{BA185DBD-BFAC-4721-BA79-82003A67FF2E}" type="presOf" srcId="{E5D15687-D73D-4F97-9F57-371C90F34392}" destId="{E5A8C7FA-6A88-4BA7-BB83-FC7E2942C5ED}" srcOrd="1" destOrd="0" presId="urn:microsoft.com/office/officeart/2005/8/layout/hProcess10"/>
    <dgm:cxn modelId="{BA8992BE-FAE9-4853-9ECA-5141A82AD7FB}" type="presOf" srcId="{6D228285-BE38-4B32-A960-26E7DD2DAEB6}" destId="{796EE448-DE45-4EFF-8A40-64888AFB32E4}" srcOrd="0" destOrd="0" presId="urn:microsoft.com/office/officeart/2005/8/layout/hProcess10"/>
    <dgm:cxn modelId="{E748D6C9-4986-4EFB-9C00-53B4B6F0C5D3}" type="presOf" srcId="{5463B8A5-349B-4BFD-A143-D27F29C2B1D7}" destId="{48F2171F-CC22-4FEF-99CF-9B4AAEAB1883}" srcOrd="0" destOrd="0" presId="urn:microsoft.com/office/officeart/2005/8/layout/hProcess10"/>
    <dgm:cxn modelId="{71A096CB-5DCC-4950-B3F0-118D6ACEE776}" type="presOf" srcId="{8E8D18F8-0A9E-4BE3-9F2E-02A9DD94500F}" destId="{DB202C06-AA93-4353-B0B7-96EE96E076DE}" srcOrd="0" destOrd="0" presId="urn:microsoft.com/office/officeart/2005/8/layout/hProcess10"/>
    <dgm:cxn modelId="{1211F1CE-297F-4B71-B7EE-DA9BF08F449B}" type="presOf" srcId="{873F249C-8887-4005-833A-01C2CBDE8341}" destId="{34901D15-5D00-4C00-AAF4-77FC9794D829}" srcOrd="1" destOrd="0" presId="urn:microsoft.com/office/officeart/2005/8/layout/hProcess10"/>
    <dgm:cxn modelId="{3B5FB3CF-299D-429A-96D1-03FBC90D355A}" srcId="{7D7B7D56-3D76-4CE0-AE9E-55C41289F52A}" destId="{41B83502-A5F1-4136-A7BD-50555A2BAB47}" srcOrd="4" destOrd="0" parTransId="{6C660546-221D-44C4-A989-F4A3BCA57048}" sibTransId="{00D18A42-47F0-4506-BC99-7F0EDCA7D920}"/>
    <dgm:cxn modelId="{979501DD-0958-452D-BF36-27FCE633CFB8}" type="presOf" srcId="{873F249C-8887-4005-833A-01C2CBDE8341}" destId="{454CA77D-DD8C-4274-B04F-444D2E0EE16F}" srcOrd="0" destOrd="0" presId="urn:microsoft.com/office/officeart/2005/8/layout/hProcess10"/>
    <dgm:cxn modelId="{D62CC6DD-F3AB-4CD0-A185-E0CDF7021001}" type="presOf" srcId="{00D18A42-47F0-4506-BC99-7F0EDCA7D920}" destId="{2DEC422C-28DC-4A78-B901-785C1FC983F6}" srcOrd="1" destOrd="0" presId="urn:microsoft.com/office/officeart/2005/8/layout/hProcess10"/>
    <dgm:cxn modelId="{28DA9AE5-90A9-4338-8EEC-B4972C64A82A}" type="presOf" srcId="{15D3C08B-F984-4379-8C6C-82E6BAD94F53}" destId="{948461F5-344E-4765-8045-9EDD9B862646}" srcOrd="0" destOrd="0" presId="urn:microsoft.com/office/officeart/2005/8/layout/hProcess10"/>
    <dgm:cxn modelId="{3767BDE5-F8D9-4434-8217-11855A4922D5}" type="presOf" srcId="{52DD4165-224B-4471-A3DC-6A59F9E0BD9B}" destId="{32845CB7-178D-42FB-BFC4-CC3EA49DC1BA}" srcOrd="0" destOrd="0" presId="urn:microsoft.com/office/officeart/2005/8/layout/hProcess10"/>
    <dgm:cxn modelId="{2F278E79-DE06-44C2-AB93-422108AC761A}" type="presParOf" srcId="{7FB80DBF-7C21-412B-8244-E33D79917A15}" destId="{A11F8651-F4CD-4C8A-8897-A940C8C5E4E1}" srcOrd="0" destOrd="0" presId="urn:microsoft.com/office/officeart/2005/8/layout/hProcess10"/>
    <dgm:cxn modelId="{08CA7108-A7A5-4A6C-B1B1-286F10136D82}" type="presParOf" srcId="{A11F8651-F4CD-4C8A-8897-A940C8C5E4E1}" destId="{A99464F0-B945-4166-93DA-EB97137729D1}" srcOrd="0" destOrd="0" presId="urn:microsoft.com/office/officeart/2005/8/layout/hProcess10"/>
    <dgm:cxn modelId="{65320D0C-C2DC-4531-88C0-FB9863255D13}" type="presParOf" srcId="{A11F8651-F4CD-4C8A-8897-A940C8C5E4E1}" destId="{796EE448-DE45-4EFF-8A40-64888AFB32E4}" srcOrd="1" destOrd="0" presId="urn:microsoft.com/office/officeart/2005/8/layout/hProcess10"/>
    <dgm:cxn modelId="{AB604D1A-6BA6-42FA-9C1F-2A965209A5FB}" type="presParOf" srcId="{7FB80DBF-7C21-412B-8244-E33D79917A15}" destId="{DB202C06-AA93-4353-B0B7-96EE96E076DE}" srcOrd="1" destOrd="0" presId="urn:microsoft.com/office/officeart/2005/8/layout/hProcess10"/>
    <dgm:cxn modelId="{BCE5E3E4-04E5-46C1-94D2-C3971F08485F}" type="presParOf" srcId="{DB202C06-AA93-4353-B0B7-96EE96E076DE}" destId="{6C68344E-3921-4B3C-B67E-64CADFE654C6}" srcOrd="0" destOrd="0" presId="urn:microsoft.com/office/officeart/2005/8/layout/hProcess10"/>
    <dgm:cxn modelId="{2C7AC776-A9B6-49AC-B57A-887C27D35096}" type="presParOf" srcId="{7FB80DBF-7C21-412B-8244-E33D79917A15}" destId="{7185D3A2-2AC0-4493-A30A-F32FC03D02CE}" srcOrd="2" destOrd="0" presId="urn:microsoft.com/office/officeart/2005/8/layout/hProcess10"/>
    <dgm:cxn modelId="{A4EA8F43-138B-4DE4-BA37-086A395C8AAC}" type="presParOf" srcId="{7185D3A2-2AC0-4493-A30A-F32FC03D02CE}" destId="{219F0462-60EE-4651-B5FD-CE860B75BA2D}" srcOrd="0" destOrd="0" presId="urn:microsoft.com/office/officeart/2005/8/layout/hProcess10"/>
    <dgm:cxn modelId="{3FB46DDA-1577-4702-B3B1-15255733F7CB}" type="presParOf" srcId="{7185D3A2-2AC0-4493-A30A-F32FC03D02CE}" destId="{D51A8481-1E97-4502-9343-C23C75BCF87E}" srcOrd="1" destOrd="0" presId="urn:microsoft.com/office/officeart/2005/8/layout/hProcess10"/>
    <dgm:cxn modelId="{5D3585B8-4DF2-4712-9EA0-91A48302E821}" type="presParOf" srcId="{7FB80DBF-7C21-412B-8244-E33D79917A15}" destId="{E8B7AE32-A170-41C9-8175-7B2A18C3E2BB}" srcOrd="3" destOrd="0" presId="urn:microsoft.com/office/officeart/2005/8/layout/hProcess10"/>
    <dgm:cxn modelId="{43CF3183-97F4-4863-8A71-B0D60DEF873A}" type="presParOf" srcId="{E8B7AE32-A170-41C9-8175-7B2A18C3E2BB}" destId="{3DCC8D48-3CDC-469E-B602-22337B5CDD79}" srcOrd="0" destOrd="0" presId="urn:microsoft.com/office/officeart/2005/8/layout/hProcess10"/>
    <dgm:cxn modelId="{D770D99A-41A8-4B1E-9C29-82F266989EF3}" type="presParOf" srcId="{7FB80DBF-7C21-412B-8244-E33D79917A15}" destId="{71E8EF33-AAFD-4FB1-B234-4928A0DE2C89}" srcOrd="4" destOrd="0" presId="urn:microsoft.com/office/officeart/2005/8/layout/hProcess10"/>
    <dgm:cxn modelId="{0984B105-9CE2-415D-BBCD-FDC2462E66E0}" type="presParOf" srcId="{71E8EF33-AAFD-4FB1-B234-4928A0DE2C89}" destId="{2F9C314B-3535-4B6B-B246-960EAADAAADB}" srcOrd="0" destOrd="0" presId="urn:microsoft.com/office/officeart/2005/8/layout/hProcess10"/>
    <dgm:cxn modelId="{117AB24B-595D-41C9-BFB6-DE02F1D6EDF1}" type="presParOf" srcId="{71E8EF33-AAFD-4FB1-B234-4928A0DE2C89}" destId="{948461F5-344E-4765-8045-9EDD9B862646}" srcOrd="1" destOrd="0" presId="urn:microsoft.com/office/officeart/2005/8/layout/hProcess10"/>
    <dgm:cxn modelId="{D66E2B93-5B07-435B-B67E-8B8916DDAB00}" type="presParOf" srcId="{7FB80DBF-7C21-412B-8244-E33D79917A15}" destId="{F9BF3260-CB8D-4189-B2E1-0240122BA003}" srcOrd="5" destOrd="0" presId="urn:microsoft.com/office/officeart/2005/8/layout/hProcess10"/>
    <dgm:cxn modelId="{5CCCC505-9858-4598-99AE-4DA3543D949A}" type="presParOf" srcId="{F9BF3260-CB8D-4189-B2E1-0240122BA003}" destId="{E5A8C7FA-6A88-4BA7-BB83-FC7E2942C5ED}" srcOrd="0" destOrd="0" presId="urn:microsoft.com/office/officeart/2005/8/layout/hProcess10"/>
    <dgm:cxn modelId="{DAFB7DF2-4ACB-4F45-BEC8-BC86C0C02AF8}" type="presParOf" srcId="{7FB80DBF-7C21-412B-8244-E33D79917A15}" destId="{8FBCA258-C243-475C-AF4E-17FAB3DF3E6D}" srcOrd="6" destOrd="0" presId="urn:microsoft.com/office/officeart/2005/8/layout/hProcess10"/>
    <dgm:cxn modelId="{79D40988-284D-4B1A-B0CC-91CD80FEFEFD}" type="presParOf" srcId="{8FBCA258-C243-475C-AF4E-17FAB3DF3E6D}" destId="{8B4CF8F6-E68D-4FEF-939D-8C0AF40D4A65}" srcOrd="0" destOrd="0" presId="urn:microsoft.com/office/officeart/2005/8/layout/hProcess10"/>
    <dgm:cxn modelId="{BF07C2E9-46C2-408E-B6FB-A4521786E16C}" type="presParOf" srcId="{8FBCA258-C243-475C-AF4E-17FAB3DF3E6D}" destId="{48F2171F-CC22-4FEF-99CF-9B4AAEAB1883}" srcOrd="1" destOrd="0" presId="urn:microsoft.com/office/officeart/2005/8/layout/hProcess10"/>
    <dgm:cxn modelId="{319FFCB4-22F4-4964-BC30-03CE805CD1CD}" type="presParOf" srcId="{7FB80DBF-7C21-412B-8244-E33D79917A15}" destId="{454CA77D-DD8C-4274-B04F-444D2E0EE16F}" srcOrd="7" destOrd="0" presId="urn:microsoft.com/office/officeart/2005/8/layout/hProcess10"/>
    <dgm:cxn modelId="{B32826DC-8FDB-4E47-9DE4-2E925F6631F1}" type="presParOf" srcId="{454CA77D-DD8C-4274-B04F-444D2E0EE16F}" destId="{34901D15-5D00-4C00-AAF4-77FC9794D829}" srcOrd="0" destOrd="0" presId="urn:microsoft.com/office/officeart/2005/8/layout/hProcess10"/>
    <dgm:cxn modelId="{66846222-AF1D-41BD-8E91-D44481A155B1}" type="presParOf" srcId="{7FB80DBF-7C21-412B-8244-E33D79917A15}" destId="{8E027424-AC2C-430F-9308-C8FFEC34CB77}" srcOrd="8" destOrd="0" presId="urn:microsoft.com/office/officeart/2005/8/layout/hProcess10"/>
    <dgm:cxn modelId="{A052F22F-4D8A-4504-B27B-ED1963B98B70}" type="presParOf" srcId="{8E027424-AC2C-430F-9308-C8FFEC34CB77}" destId="{B0807C5C-3B6E-4198-98DF-C994E3224CC2}" srcOrd="0" destOrd="0" presId="urn:microsoft.com/office/officeart/2005/8/layout/hProcess10"/>
    <dgm:cxn modelId="{BD1B0536-D49C-44A3-971A-9892610FE002}" type="presParOf" srcId="{8E027424-AC2C-430F-9308-C8FFEC34CB77}" destId="{954AA58F-4B7A-4F7E-BBD1-DAB087AD00EA}" srcOrd="1" destOrd="0" presId="urn:microsoft.com/office/officeart/2005/8/layout/hProcess10"/>
    <dgm:cxn modelId="{8BF24C70-3497-4132-87FB-5D48BD4A6F9F}" type="presParOf" srcId="{7FB80DBF-7C21-412B-8244-E33D79917A15}" destId="{85A4FDCF-87F8-4A43-9DF6-CEEB4D4B763A}" srcOrd="9" destOrd="0" presId="urn:microsoft.com/office/officeart/2005/8/layout/hProcess10"/>
    <dgm:cxn modelId="{33B7F85E-9B44-4B3A-B2E3-45705A2956BF}" type="presParOf" srcId="{85A4FDCF-87F8-4A43-9DF6-CEEB4D4B763A}" destId="{2DEC422C-28DC-4A78-B901-785C1FC983F6}" srcOrd="0" destOrd="0" presId="urn:microsoft.com/office/officeart/2005/8/layout/hProcess10"/>
    <dgm:cxn modelId="{9671D0B2-ED1E-416C-AF09-0E054BA24F74}" type="presParOf" srcId="{7FB80DBF-7C21-412B-8244-E33D79917A15}" destId="{2A751631-9696-49FC-A85C-1B16CBBCA828}" srcOrd="10" destOrd="0" presId="urn:microsoft.com/office/officeart/2005/8/layout/hProcess10"/>
    <dgm:cxn modelId="{C3E33B13-B64A-4A55-AAAC-157DA982CCF0}" type="presParOf" srcId="{2A751631-9696-49FC-A85C-1B16CBBCA828}" destId="{F8C0C1A9-D2DA-4E1B-86F4-1EB63B4894BE}" srcOrd="0" destOrd="0" presId="urn:microsoft.com/office/officeart/2005/8/layout/hProcess10"/>
    <dgm:cxn modelId="{C867F788-B133-46EA-B59F-FA266B81FE8D}" type="presParOf" srcId="{2A751631-9696-49FC-A85C-1B16CBBCA828}" destId="{32845CB7-178D-42FB-BFC4-CC3EA49DC1BA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464F0-B945-4166-93DA-EB97137729D1}">
      <dsp:nvSpPr>
        <dsp:cNvPr id="0" name=""/>
        <dsp:cNvSpPr/>
      </dsp:nvSpPr>
      <dsp:spPr>
        <a:xfrm>
          <a:off x="3536" y="1370536"/>
          <a:ext cx="826829" cy="82682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6EE448-DE45-4EFF-8A40-64888AFB32E4}">
      <dsp:nvSpPr>
        <dsp:cNvPr id="0" name=""/>
        <dsp:cNvSpPr/>
      </dsp:nvSpPr>
      <dsp:spPr>
        <a:xfrm>
          <a:off x="138136" y="1866634"/>
          <a:ext cx="826829" cy="8268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Activate</a:t>
          </a:r>
        </a:p>
      </dsp:txBody>
      <dsp:txXfrm>
        <a:off x="162353" y="1890851"/>
        <a:ext cx="778395" cy="778395"/>
      </dsp:txXfrm>
    </dsp:sp>
    <dsp:sp modelId="{DB202C06-AA93-4353-B0B7-96EE96E076DE}">
      <dsp:nvSpPr>
        <dsp:cNvPr id="0" name=""/>
        <dsp:cNvSpPr/>
      </dsp:nvSpPr>
      <dsp:spPr>
        <a:xfrm>
          <a:off x="989631" y="1684613"/>
          <a:ext cx="159265" cy="1986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989631" y="1724348"/>
        <a:ext cx="111486" cy="119205"/>
      </dsp:txXfrm>
    </dsp:sp>
    <dsp:sp modelId="{219F0462-60EE-4651-B5FD-CE860B75BA2D}">
      <dsp:nvSpPr>
        <dsp:cNvPr id="0" name=""/>
        <dsp:cNvSpPr/>
      </dsp:nvSpPr>
      <dsp:spPr>
        <a:xfrm>
          <a:off x="1285410" y="1370536"/>
          <a:ext cx="826829" cy="82682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1A8481-1E97-4502-9343-C23C75BCF87E}">
      <dsp:nvSpPr>
        <dsp:cNvPr id="0" name=""/>
        <dsp:cNvSpPr/>
      </dsp:nvSpPr>
      <dsp:spPr>
        <a:xfrm>
          <a:off x="1420011" y="1866634"/>
          <a:ext cx="826829" cy="8268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Select an Identity</a:t>
          </a:r>
        </a:p>
      </dsp:txBody>
      <dsp:txXfrm>
        <a:off x="1444228" y="1890851"/>
        <a:ext cx="778395" cy="778395"/>
      </dsp:txXfrm>
    </dsp:sp>
    <dsp:sp modelId="{E8B7AE32-A170-41C9-8175-7B2A18C3E2BB}">
      <dsp:nvSpPr>
        <dsp:cNvPr id="0" name=""/>
        <dsp:cNvSpPr/>
      </dsp:nvSpPr>
      <dsp:spPr>
        <a:xfrm>
          <a:off x="2271506" y="1684613"/>
          <a:ext cx="159265" cy="1986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271506" y="1724348"/>
        <a:ext cx="111486" cy="119205"/>
      </dsp:txXfrm>
    </dsp:sp>
    <dsp:sp modelId="{2F9C314B-3535-4B6B-B246-960EAADAAADB}">
      <dsp:nvSpPr>
        <dsp:cNvPr id="0" name=""/>
        <dsp:cNvSpPr/>
      </dsp:nvSpPr>
      <dsp:spPr>
        <a:xfrm>
          <a:off x="2567285" y="1370536"/>
          <a:ext cx="826829" cy="82682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8461F5-344E-4765-8045-9EDD9B862646}">
      <dsp:nvSpPr>
        <dsp:cNvPr id="0" name=""/>
        <dsp:cNvSpPr/>
      </dsp:nvSpPr>
      <dsp:spPr>
        <a:xfrm>
          <a:off x="2701885" y="1866634"/>
          <a:ext cx="826829" cy="8268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Authenticate</a:t>
          </a:r>
        </a:p>
      </dsp:txBody>
      <dsp:txXfrm>
        <a:off x="2726102" y="1890851"/>
        <a:ext cx="778395" cy="778395"/>
      </dsp:txXfrm>
    </dsp:sp>
    <dsp:sp modelId="{F9BF3260-CB8D-4189-B2E1-0240122BA003}">
      <dsp:nvSpPr>
        <dsp:cNvPr id="0" name=""/>
        <dsp:cNvSpPr/>
      </dsp:nvSpPr>
      <dsp:spPr>
        <a:xfrm>
          <a:off x="3553380" y="1684613"/>
          <a:ext cx="159265" cy="1986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553380" y="1724348"/>
        <a:ext cx="111486" cy="119205"/>
      </dsp:txXfrm>
    </dsp:sp>
    <dsp:sp modelId="{8B4CF8F6-E68D-4FEF-939D-8C0AF40D4A65}">
      <dsp:nvSpPr>
        <dsp:cNvPr id="0" name=""/>
        <dsp:cNvSpPr/>
      </dsp:nvSpPr>
      <dsp:spPr>
        <a:xfrm>
          <a:off x="3849159" y="1370536"/>
          <a:ext cx="826829" cy="82682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F2171F-CC22-4FEF-99CF-9B4AAEAB1883}">
      <dsp:nvSpPr>
        <dsp:cNvPr id="0" name=""/>
        <dsp:cNvSpPr/>
      </dsp:nvSpPr>
      <dsp:spPr>
        <a:xfrm>
          <a:off x="3983759" y="1866634"/>
          <a:ext cx="826829" cy="8268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Use AXE</a:t>
          </a:r>
        </a:p>
      </dsp:txBody>
      <dsp:txXfrm>
        <a:off x="4007976" y="1890851"/>
        <a:ext cx="778395" cy="778395"/>
      </dsp:txXfrm>
    </dsp:sp>
    <dsp:sp modelId="{454CA77D-DD8C-4274-B04F-444D2E0EE16F}">
      <dsp:nvSpPr>
        <dsp:cNvPr id="0" name=""/>
        <dsp:cNvSpPr/>
      </dsp:nvSpPr>
      <dsp:spPr>
        <a:xfrm>
          <a:off x="4835254" y="1684613"/>
          <a:ext cx="159265" cy="1986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835254" y="1724348"/>
        <a:ext cx="111486" cy="119205"/>
      </dsp:txXfrm>
    </dsp:sp>
    <dsp:sp modelId="{B0807C5C-3B6E-4198-98DF-C994E3224CC2}">
      <dsp:nvSpPr>
        <dsp:cNvPr id="0" name=""/>
        <dsp:cNvSpPr/>
      </dsp:nvSpPr>
      <dsp:spPr>
        <a:xfrm>
          <a:off x="5131033" y="1370536"/>
          <a:ext cx="826829" cy="82682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a:blip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4AA58F-4B7A-4F7E-BBD1-DAB087AD00EA}">
      <dsp:nvSpPr>
        <dsp:cNvPr id="0" name=""/>
        <dsp:cNvSpPr/>
      </dsp:nvSpPr>
      <dsp:spPr>
        <a:xfrm>
          <a:off x="5265633" y="1866634"/>
          <a:ext cx="826829" cy="8268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Use Your own tools</a:t>
          </a:r>
        </a:p>
      </dsp:txBody>
      <dsp:txXfrm>
        <a:off x="5289850" y="1890851"/>
        <a:ext cx="778395" cy="7783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464F0-B945-4166-93DA-EB97137729D1}">
      <dsp:nvSpPr>
        <dsp:cNvPr id="0" name=""/>
        <dsp:cNvSpPr/>
      </dsp:nvSpPr>
      <dsp:spPr>
        <a:xfrm>
          <a:off x="95669" y="1239910"/>
          <a:ext cx="683478" cy="68347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6EE448-DE45-4EFF-8A40-64888AFB32E4}">
      <dsp:nvSpPr>
        <dsp:cNvPr id="0" name=""/>
        <dsp:cNvSpPr/>
      </dsp:nvSpPr>
      <dsp:spPr>
        <a:xfrm>
          <a:off x="112818" y="1895304"/>
          <a:ext cx="683478" cy="6834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Download</a:t>
          </a:r>
        </a:p>
      </dsp:txBody>
      <dsp:txXfrm>
        <a:off x="132836" y="1915322"/>
        <a:ext cx="643442" cy="643442"/>
      </dsp:txXfrm>
    </dsp:sp>
    <dsp:sp modelId="{DB202C06-AA93-4353-B0B7-96EE96E076DE}">
      <dsp:nvSpPr>
        <dsp:cNvPr id="0" name=""/>
        <dsp:cNvSpPr/>
      </dsp:nvSpPr>
      <dsp:spPr>
        <a:xfrm>
          <a:off x="910800" y="1499534"/>
          <a:ext cx="131653" cy="1642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910800" y="1532380"/>
        <a:ext cx="92157" cy="98538"/>
      </dsp:txXfrm>
    </dsp:sp>
    <dsp:sp modelId="{219F0462-60EE-4651-B5FD-CE860B75BA2D}">
      <dsp:nvSpPr>
        <dsp:cNvPr id="0" name=""/>
        <dsp:cNvSpPr/>
      </dsp:nvSpPr>
      <dsp:spPr>
        <a:xfrm>
          <a:off x="1155299" y="1239910"/>
          <a:ext cx="683478" cy="68347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1A8481-1E97-4502-9343-C23C75BCF87E}">
      <dsp:nvSpPr>
        <dsp:cNvPr id="0" name=""/>
        <dsp:cNvSpPr/>
      </dsp:nvSpPr>
      <dsp:spPr>
        <a:xfrm>
          <a:off x="1172448" y="1895304"/>
          <a:ext cx="683478" cy="6834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Clone, Cleanup, Customize</a:t>
          </a:r>
        </a:p>
      </dsp:txBody>
      <dsp:txXfrm>
        <a:off x="1192466" y="1915322"/>
        <a:ext cx="643442" cy="643442"/>
      </dsp:txXfrm>
    </dsp:sp>
    <dsp:sp modelId="{E8B7AE32-A170-41C9-8175-7B2A18C3E2BB}">
      <dsp:nvSpPr>
        <dsp:cNvPr id="0" name=""/>
        <dsp:cNvSpPr/>
      </dsp:nvSpPr>
      <dsp:spPr>
        <a:xfrm>
          <a:off x="1970430" y="1499534"/>
          <a:ext cx="131653" cy="1642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970430" y="1532380"/>
        <a:ext cx="92157" cy="98538"/>
      </dsp:txXfrm>
    </dsp:sp>
    <dsp:sp modelId="{2F9C314B-3535-4B6B-B246-960EAADAAADB}">
      <dsp:nvSpPr>
        <dsp:cNvPr id="0" name=""/>
        <dsp:cNvSpPr/>
      </dsp:nvSpPr>
      <dsp:spPr>
        <a:xfrm>
          <a:off x="2214928" y="1239910"/>
          <a:ext cx="683478" cy="68347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8461F5-344E-4765-8045-9EDD9B862646}">
      <dsp:nvSpPr>
        <dsp:cNvPr id="0" name=""/>
        <dsp:cNvSpPr/>
      </dsp:nvSpPr>
      <dsp:spPr>
        <a:xfrm>
          <a:off x="2232077" y="1895304"/>
          <a:ext cx="683478" cy="6834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V1 VM Image(s)</a:t>
          </a:r>
        </a:p>
      </dsp:txBody>
      <dsp:txXfrm>
        <a:off x="2252095" y="1915322"/>
        <a:ext cx="643442" cy="643442"/>
      </dsp:txXfrm>
    </dsp:sp>
    <dsp:sp modelId="{F9BF3260-CB8D-4189-B2E1-0240122BA003}">
      <dsp:nvSpPr>
        <dsp:cNvPr id="0" name=""/>
        <dsp:cNvSpPr/>
      </dsp:nvSpPr>
      <dsp:spPr>
        <a:xfrm>
          <a:off x="3030060" y="1499534"/>
          <a:ext cx="131653" cy="1642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3030060" y="1532380"/>
        <a:ext cx="92157" cy="98538"/>
      </dsp:txXfrm>
    </dsp:sp>
    <dsp:sp modelId="{8B4CF8F6-E68D-4FEF-939D-8C0AF40D4A65}">
      <dsp:nvSpPr>
        <dsp:cNvPr id="0" name=""/>
        <dsp:cNvSpPr/>
      </dsp:nvSpPr>
      <dsp:spPr>
        <a:xfrm>
          <a:off x="3274558" y="1239910"/>
          <a:ext cx="683478" cy="68347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F2171F-CC22-4FEF-99CF-9B4AAEAB1883}">
      <dsp:nvSpPr>
        <dsp:cNvPr id="0" name=""/>
        <dsp:cNvSpPr/>
      </dsp:nvSpPr>
      <dsp:spPr>
        <a:xfrm>
          <a:off x="3291707" y="1895304"/>
          <a:ext cx="683478" cy="6834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VM Creation</a:t>
          </a:r>
        </a:p>
      </dsp:txBody>
      <dsp:txXfrm>
        <a:off x="3311725" y="1915322"/>
        <a:ext cx="643442" cy="643442"/>
      </dsp:txXfrm>
    </dsp:sp>
    <dsp:sp modelId="{454CA77D-DD8C-4274-B04F-444D2E0EE16F}">
      <dsp:nvSpPr>
        <dsp:cNvPr id="0" name=""/>
        <dsp:cNvSpPr/>
      </dsp:nvSpPr>
      <dsp:spPr>
        <a:xfrm>
          <a:off x="4089690" y="1499534"/>
          <a:ext cx="131653" cy="1642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4089690" y="1532380"/>
        <a:ext cx="92157" cy="98538"/>
      </dsp:txXfrm>
    </dsp:sp>
    <dsp:sp modelId="{B0807C5C-3B6E-4198-98DF-C994E3224CC2}">
      <dsp:nvSpPr>
        <dsp:cNvPr id="0" name=""/>
        <dsp:cNvSpPr/>
      </dsp:nvSpPr>
      <dsp:spPr>
        <a:xfrm>
          <a:off x="4334188" y="1239910"/>
          <a:ext cx="683478" cy="68347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4AA58F-4B7A-4F7E-BBD1-DAB087AD00EA}">
      <dsp:nvSpPr>
        <dsp:cNvPr id="0" name=""/>
        <dsp:cNvSpPr/>
      </dsp:nvSpPr>
      <dsp:spPr>
        <a:xfrm>
          <a:off x="4351337" y="1895304"/>
          <a:ext cx="683478" cy="6834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VM 1</a:t>
          </a:r>
          <a:r>
            <a:rPr lang="en-US" sz="1000" kern="1200" baseline="30000" dirty="0"/>
            <a:t>st</a:t>
          </a:r>
          <a:r>
            <a:rPr lang="en-US" sz="1000" kern="1200" dirty="0"/>
            <a:t> Boot cloud-</a:t>
          </a:r>
          <a:r>
            <a:rPr lang="en-US" sz="1000" kern="1200" dirty="0" err="1"/>
            <a:t>init</a:t>
          </a:r>
          <a:endParaRPr lang="en-US" sz="1000" kern="1200" dirty="0"/>
        </a:p>
      </dsp:txBody>
      <dsp:txXfrm>
        <a:off x="4371355" y="1915322"/>
        <a:ext cx="643442" cy="643442"/>
      </dsp:txXfrm>
    </dsp:sp>
    <dsp:sp modelId="{85A4FDCF-87F8-4A43-9DF6-CEEB4D4B763A}">
      <dsp:nvSpPr>
        <dsp:cNvPr id="0" name=""/>
        <dsp:cNvSpPr/>
      </dsp:nvSpPr>
      <dsp:spPr>
        <a:xfrm>
          <a:off x="5132399" y="1499534"/>
          <a:ext cx="114733" cy="1642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5132399" y="1532380"/>
        <a:ext cx="80313" cy="98538"/>
      </dsp:txXfrm>
    </dsp:sp>
    <dsp:sp modelId="{F8C0C1A9-D2DA-4E1B-86F4-1EB63B4894BE}">
      <dsp:nvSpPr>
        <dsp:cNvPr id="0" name=""/>
        <dsp:cNvSpPr/>
      </dsp:nvSpPr>
      <dsp:spPr>
        <a:xfrm>
          <a:off x="5345475" y="1239910"/>
          <a:ext cx="683478" cy="68347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845CB7-178D-42FB-BFC4-CC3EA49DC1BA}">
      <dsp:nvSpPr>
        <dsp:cNvPr id="0" name=""/>
        <dsp:cNvSpPr/>
      </dsp:nvSpPr>
      <dsp:spPr>
        <a:xfrm>
          <a:off x="5352256" y="1895304"/>
          <a:ext cx="683478" cy="6834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Ready to use</a:t>
          </a:r>
        </a:p>
      </dsp:txBody>
      <dsp:txXfrm>
        <a:off x="5372274" y="1915322"/>
        <a:ext cx="643442" cy="6434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31555DB1-8736-42A3-B48D-2B08FB93332A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5400D380-E0D7-4EB1-B91E-BFCC7DA7F2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0BDB199F-A56C-4049-BA04-1447030960FF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B3A019F3-8596-4028-9847-CBD3A185B0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/>
          <p:nvPr userDrawn="1"/>
        </p:nvSpPr>
        <p:spPr>
          <a:xfrm>
            <a:off x="0" y="350520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 hasCustomPrompt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11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/>
              <a:t>Click to add author information</a:t>
            </a:r>
          </a:p>
        </p:txBody>
      </p:sp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dirty="0"/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>
              <a:defRPr>
                <a:solidFill>
                  <a:srgbClr val="A0A0A0"/>
                </a:solidFill>
              </a:defRPr>
            </a:lvl1pPr>
            <a:extLst/>
          </a:lstStyle>
          <a:p>
            <a:fld id="{5A8D346D-A53F-433C-9D37-45A337EA482C}" type="datetime1">
              <a:rPr lang="en-US" smtClean="0"/>
              <a:pPr/>
              <a:t>9/7/2017</a:t>
            </a:fld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1 Top, 2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  <a:endParaRPr lang="en-US"/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  <a:endParaRPr lang="en-US"/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pPr algn="r"/>
            <a:fld id="{FEC9D3F2-7140-49B9-866C-D21246A5836E}" type="datetime1">
              <a:rPr lang="en-US" smtClean="0"/>
              <a:pPr algn="r"/>
              <a:t>9/7/2017</a:t>
            </a:fld>
            <a:endParaRPr lang="en-US"/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  <a:endParaRPr lang="en-US"/>
          </a:p>
        </p:txBody>
      </p:sp>
      <p:sp>
        <p:nvSpPr>
          <p:cNvPr id="17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  <a:endParaRPr lang="en-US"/>
          </a:p>
        </p:txBody>
      </p:sp>
      <p:sp>
        <p:nvSpPr>
          <p:cNvPr id="20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  <a:endParaRPr lang="en-US"/>
          </a:p>
        </p:txBody>
      </p:sp>
      <p:sp>
        <p:nvSpPr>
          <p:cNvPr id="24" name="Rectangle 11"/>
          <p:cNvSpPr>
            <a:spLocks noGrp="1"/>
          </p:cNvSpPr>
          <p:nvPr>
            <p:ph sz="quarter" idx="19"/>
          </p:nvPr>
        </p:nvSpPr>
        <p:spPr>
          <a:xfrm>
            <a:off x="4419600" y="609600"/>
            <a:ext cx="3962400" cy="27066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  <a:endParaRPr lang="en-US"/>
          </a:p>
        </p:txBody>
      </p:sp>
      <p:sp>
        <p:nvSpPr>
          <p:cNvPr id="26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Rectangle 23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pPr algn="r"/>
            <a:fld id="{CBEC585F-C108-48D6-9331-6628A0FBB73B}" type="datetime1">
              <a:rPr lang="en-US" smtClean="0"/>
              <a:pPr algn="r"/>
              <a:t>9/7/2017</a:t>
            </a:fld>
            <a:endParaRPr lang="en-US"/>
          </a:p>
        </p:txBody>
      </p:sp>
      <p:sp>
        <p:nvSpPr>
          <p:cNvPr id="27" name="Rectangle 2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8" name="Rectangle 28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: 1 Left, 3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8" name="Rectangle 11"/>
          <p:cNvSpPr>
            <a:spLocks noGrp="1"/>
          </p:cNvSpPr>
          <p:nvPr>
            <p:ph sz="quarter" idx="16"/>
          </p:nvPr>
        </p:nvSpPr>
        <p:spPr>
          <a:xfrm>
            <a:off x="4419600" y="609600"/>
            <a:ext cx="3962400" cy="1728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18"/>
          </p:nvPr>
        </p:nvSpPr>
        <p:spPr>
          <a:xfrm>
            <a:off x="4416552" y="2569464"/>
            <a:ext cx="3962400" cy="1728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20"/>
          </p:nvPr>
        </p:nvSpPr>
        <p:spPr>
          <a:xfrm>
            <a:off x="4419600" y="4520184"/>
            <a:ext cx="3962400" cy="1728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algn="r"/>
            <a:fld id="{7293A964-5F5E-47DC-ABD9-08A6A9FFD04F}" type="datetime1">
              <a:rPr lang="en-US" smtClean="0"/>
              <a:pPr algn="r"/>
              <a:t>9/7/2017</a:t>
            </a:fld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1" name="Rectangle 2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: 3 Left, 1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5"/>
          </p:nvPr>
        </p:nvSpPr>
        <p:spPr>
          <a:xfrm>
            <a:off x="4416552" y="609600"/>
            <a:ext cx="3962400" cy="5638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0" name="Rectangle 11"/>
          <p:cNvSpPr>
            <a:spLocks noGrp="1"/>
          </p:cNvSpPr>
          <p:nvPr>
            <p:ph sz="quarter" idx="16"/>
          </p:nvPr>
        </p:nvSpPr>
        <p:spPr>
          <a:xfrm>
            <a:off x="304800" y="609600"/>
            <a:ext cx="3962400" cy="1728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8"/>
          </p:nvPr>
        </p:nvSpPr>
        <p:spPr>
          <a:xfrm>
            <a:off x="301752" y="2569464"/>
            <a:ext cx="3962400" cy="1728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0"/>
          </p:nvPr>
        </p:nvSpPr>
        <p:spPr>
          <a:xfrm>
            <a:off x="304800" y="4520184"/>
            <a:ext cx="3962400" cy="1728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algn="r"/>
            <a:fld id="{968C9C2A-D3B8-4543-8A47-F59C20C16D9A}" type="datetime1">
              <a:rPr lang="en-US" smtClean="0"/>
              <a:pPr algn="r"/>
              <a:t>9/7/2017</a:t>
            </a:fld>
            <a:endParaRPr lang="en-US" dirty="0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2 Left, 3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  <a:endParaRPr lang="en-US"/>
          </a:p>
        </p:txBody>
      </p:sp>
      <p:sp>
        <p:nvSpPr>
          <p:cNvPr id="2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  <a:endParaRPr lang="en-US"/>
          </a:p>
        </p:txBody>
      </p:sp>
      <p:sp>
        <p:nvSpPr>
          <p:cNvPr id="26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9" name="Rectangle 11"/>
          <p:cNvSpPr>
            <a:spLocks noGrp="1"/>
          </p:cNvSpPr>
          <p:nvPr>
            <p:ph sz="quarter" idx="18"/>
          </p:nvPr>
        </p:nvSpPr>
        <p:spPr>
          <a:xfrm>
            <a:off x="4419600" y="609600"/>
            <a:ext cx="3962400" cy="1728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32" name="Rectangle 11"/>
          <p:cNvSpPr>
            <a:spLocks noGrp="1"/>
          </p:cNvSpPr>
          <p:nvPr>
            <p:ph sz="quarter" idx="20"/>
          </p:nvPr>
        </p:nvSpPr>
        <p:spPr>
          <a:xfrm>
            <a:off x="4416552" y="2569464"/>
            <a:ext cx="3962400" cy="1728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34" name="Rectangle 11"/>
          <p:cNvSpPr>
            <a:spLocks noGrp="1"/>
          </p:cNvSpPr>
          <p:nvPr>
            <p:ph sz="quarter" idx="22"/>
          </p:nvPr>
        </p:nvSpPr>
        <p:spPr>
          <a:xfrm>
            <a:off x="4419600" y="4520184"/>
            <a:ext cx="3962400" cy="1728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Rectangle 16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 algn="r"/>
            <a:fld id="{29ED4C97-3C5D-482A-99AD-AD992C3024DE}" type="datetime1">
              <a:rPr lang="en-US" smtClean="0"/>
              <a:pPr algn="r"/>
              <a:t>9/7/2017</a:t>
            </a:fld>
            <a:endParaRPr lang="en-US"/>
          </a:p>
        </p:txBody>
      </p:sp>
      <p:sp>
        <p:nvSpPr>
          <p:cNvPr id="17" name="Rectangle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3 Left, 2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7848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2" name="Rectangle 11"/>
          <p:cNvSpPr>
            <a:spLocks noGrp="1"/>
          </p:cNvSpPr>
          <p:nvPr>
            <p:ph sz="quarter" idx="16"/>
          </p:nvPr>
        </p:nvSpPr>
        <p:spPr>
          <a:xfrm>
            <a:off x="307848" y="609600"/>
            <a:ext cx="3962400" cy="1728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8"/>
          </p:nvPr>
        </p:nvSpPr>
        <p:spPr>
          <a:xfrm>
            <a:off x="304800" y="2569464"/>
            <a:ext cx="3962400" cy="1728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7848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8" name="Rectangle 11"/>
          <p:cNvSpPr>
            <a:spLocks noGrp="1"/>
          </p:cNvSpPr>
          <p:nvPr>
            <p:ph sz="quarter" idx="20"/>
          </p:nvPr>
        </p:nvSpPr>
        <p:spPr>
          <a:xfrm>
            <a:off x="307848" y="4520184"/>
            <a:ext cx="3962400" cy="1728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  <a:endParaRPr lang="en-US"/>
          </a:p>
        </p:txBody>
      </p:sp>
      <p:sp>
        <p:nvSpPr>
          <p:cNvPr id="13" name="Rectangle 11"/>
          <p:cNvSpPr>
            <a:spLocks noGrp="1"/>
          </p:cNvSpPr>
          <p:nvPr>
            <p:ph sz="quarter" idx="22"/>
          </p:nvPr>
        </p:nvSpPr>
        <p:spPr>
          <a:xfrm>
            <a:off x="4419600" y="609600"/>
            <a:ext cx="3962400" cy="27066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  <a:endParaRPr lang="en-US"/>
          </a:p>
        </p:txBody>
      </p:sp>
      <p:sp>
        <p:nvSpPr>
          <p:cNvPr id="16" name="Rectangle 11"/>
          <p:cNvSpPr>
            <a:spLocks noGrp="1"/>
          </p:cNvSpPr>
          <p:nvPr>
            <p:ph sz="quarter" idx="24"/>
          </p:nvPr>
        </p:nvSpPr>
        <p:spPr>
          <a:xfrm>
            <a:off x="4416552" y="3547872"/>
            <a:ext cx="3965448" cy="27066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Rectangle 17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pPr algn="r"/>
            <a:fld id="{3EF8FEE9-63ED-4C1B-8C25-9B47C2DA1E72}" type="datetime1">
              <a:rPr lang="en-US" smtClean="0"/>
              <a:pPr algn="r"/>
              <a:t>9/7/2017</a:t>
            </a:fld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mbst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6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5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31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600200"/>
            <a:ext cx="1371600" cy="685800"/>
          </a:xfrm>
        </p:spPr>
        <p:txBody>
          <a:bodyPr/>
          <a:lstStyle/>
          <a:p>
            <a:r>
              <a:rPr lang="en-US" dirty="0"/>
              <a:t>Company</a:t>
            </a:r>
            <a:r>
              <a:rPr lang="en-US" baseline="0" dirty="0"/>
              <a:t> Logo</a:t>
            </a:r>
            <a:endParaRPr lang="en-US" dirty="0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 hasCustomPrompt="1"/>
          </p:nvPr>
        </p:nvSpPr>
        <p:spPr>
          <a:xfrm>
            <a:off x="1524000" y="4038600"/>
            <a:ext cx="1371600" cy="685800"/>
          </a:xfrm>
        </p:spPr>
        <p:txBody>
          <a:bodyPr/>
          <a:lstStyle/>
          <a:p>
            <a:r>
              <a:rPr lang="en-US" dirty="0"/>
              <a:t>Company</a:t>
            </a:r>
            <a:r>
              <a:rPr lang="en-US" baseline="0" dirty="0"/>
              <a:t> Logo</a:t>
            </a:r>
            <a:endParaRPr lang="en-US" dirty="0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 hasCustomPrompt="1"/>
          </p:nvPr>
        </p:nvSpPr>
        <p:spPr>
          <a:xfrm>
            <a:off x="3657600" y="1600200"/>
            <a:ext cx="1371600" cy="685800"/>
          </a:xfrm>
        </p:spPr>
        <p:txBody>
          <a:bodyPr/>
          <a:lstStyle/>
          <a:p>
            <a:r>
              <a:rPr lang="en-US" dirty="0"/>
              <a:t>Company</a:t>
            </a:r>
            <a:r>
              <a:rPr lang="en-US" baseline="0" dirty="0"/>
              <a:t> Logo</a:t>
            </a:r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 hasCustomPrompt="1"/>
          </p:nvPr>
        </p:nvSpPr>
        <p:spPr>
          <a:xfrm>
            <a:off x="3657600" y="4038600"/>
            <a:ext cx="1371600" cy="685800"/>
          </a:xfrm>
        </p:spPr>
        <p:txBody>
          <a:bodyPr/>
          <a:lstStyle/>
          <a:p>
            <a:r>
              <a:rPr lang="en-US" dirty="0"/>
              <a:t>Company</a:t>
            </a:r>
            <a:r>
              <a:rPr lang="en-US" baseline="0" dirty="0"/>
              <a:t> Logo</a:t>
            </a:r>
            <a:endParaRPr lang="en-US" dirty="0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 hasCustomPrompt="1"/>
          </p:nvPr>
        </p:nvSpPr>
        <p:spPr>
          <a:xfrm>
            <a:off x="5791200" y="1600200"/>
            <a:ext cx="1371600" cy="685800"/>
          </a:xfrm>
        </p:spPr>
        <p:txBody>
          <a:bodyPr/>
          <a:lstStyle/>
          <a:p>
            <a:r>
              <a:rPr lang="en-US" dirty="0"/>
              <a:t>Company</a:t>
            </a:r>
            <a:r>
              <a:rPr lang="en-US" baseline="0" dirty="0"/>
              <a:t> Logo</a:t>
            </a:r>
            <a:endParaRPr lang="en-US" dirty="0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 hasCustomPrompt="1"/>
          </p:nvPr>
        </p:nvSpPr>
        <p:spPr>
          <a:xfrm>
            <a:off x="5791200" y="4038600"/>
            <a:ext cx="1371600" cy="685800"/>
          </a:xfrm>
        </p:spPr>
        <p:txBody>
          <a:bodyPr/>
          <a:lstStyle/>
          <a:p>
            <a:r>
              <a:rPr lang="en-US" dirty="0"/>
              <a:t>Company</a:t>
            </a:r>
            <a:r>
              <a:rPr lang="en-US" baseline="0" dirty="0"/>
              <a:t> Logo</a:t>
            </a:r>
            <a:endParaRPr lang="en-US" dirty="0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/>
              <a:t>Amount</a:t>
            </a:r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 hasCustomPrompt="1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/>
              <a:t>Amount</a:t>
            </a:r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/>
              <a:t>Amount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/>
              <a:t>Amount</a:t>
            </a:r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/>
              <a:t>Amount</a:t>
            </a:r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 hasCustomPrompt="1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/>
              <a:t>Amount</a:t>
            </a:r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 hasCustomPrompt="1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 hasCustomPrompt="1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 hasCustomPrompt="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 hasCustomPrompt="1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 hasCustomPrompt="1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 hasCustomPrompt="1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>
              <a:defRPr sz="1200"/>
            </a:lvl1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/>
          <a:p>
            <a:pPr algn="r"/>
            <a:fld id="{E8BD303E-7304-41BE-B693-A76D7275A3B0}" type="datetime1">
              <a:rPr lang="en-US" smtClean="0"/>
              <a:pPr algn="r"/>
              <a:t>9/7/2017</a:t>
            </a:fld>
            <a:endParaRPr lang="en-US"/>
          </a:p>
        </p:txBody>
      </p:sp>
      <p:sp>
        <p:nvSpPr>
          <p:cNvPr id="43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45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7" name="Rectangle 37"/>
          <p:cNvSpPr>
            <a:spLocks noGrp="1"/>
          </p:cNvSpPr>
          <p:nvPr>
            <p:ph type="body" sz="quarter" idx="13" hasCustomPrompt="1"/>
          </p:nvPr>
        </p:nvSpPr>
        <p:spPr>
          <a:xfrm>
            <a:off x="310896" y="381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838200"/>
            <a:ext cx="73914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 hasCustomPrompt="1"/>
          </p:nvPr>
        </p:nvSpPr>
        <p:spPr>
          <a:xfrm>
            <a:off x="310896" y="1295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1752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 baseline="0"/>
            </a:lvl1pPr>
            <a:extLst/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 hasCustomPrompt="1"/>
          </p:nvPr>
        </p:nvSpPr>
        <p:spPr>
          <a:xfrm>
            <a:off x="310896" y="2209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 baseline="0"/>
            </a:lvl1pPr>
            <a:extLst/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 hasCustomPrompt="1"/>
          </p:nvPr>
        </p:nvSpPr>
        <p:spPr>
          <a:xfrm>
            <a:off x="310896" y="2667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 hasCustomPrompt="1"/>
          </p:nvPr>
        </p:nvSpPr>
        <p:spPr>
          <a:xfrm>
            <a:off x="310896" y="3124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 hasCustomPrompt="1"/>
          </p:nvPr>
        </p:nvSpPr>
        <p:spPr>
          <a:xfrm>
            <a:off x="310896" y="3581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 hasCustomPrompt="1"/>
          </p:nvPr>
        </p:nvSpPr>
        <p:spPr>
          <a:xfrm>
            <a:off x="310896" y="4038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 baseline="0"/>
            </a:lvl1pPr>
            <a:extLst/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 hasCustomPrompt="1"/>
          </p:nvPr>
        </p:nvSpPr>
        <p:spPr>
          <a:xfrm>
            <a:off x="310896" y="4495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 hasCustomPrompt="1"/>
          </p:nvPr>
        </p:nvSpPr>
        <p:spPr>
          <a:xfrm>
            <a:off x="310896" y="4953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 hasCustomPrompt="1"/>
          </p:nvPr>
        </p:nvSpPr>
        <p:spPr>
          <a:xfrm>
            <a:off x="310896" y="5410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81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Page #</a:t>
            </a:r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 hasCustomPrompt="1"/>
          </p:nvPr>
        </p:nvSpPr>
        <p:spPr>
          <a:xfrm>
            <a:off x="7696200" y="838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Page #</a:t>
            </a:r>
            <a:endParaRPr lang="en-US"/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 hasCustomPrompt="1"/>
          </p:nvPr>
        </p:nvSpPr>
        <p:spPr>
          <a:xfrm>
            <a:off x="7696200" y="1295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Page #</a:t>
            </a:r>
            <a:endParaRPr lang="en-US"/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 hasCustomPrompt="1"/>
          </p:nvPr>
        </p:nvSpPr>
        <p:spPr>
          <a:xfrm>
            <a:off x="7696200" y="1752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Page #</a:t>
            </a:r>
            <a:endParaRPr lang="en-US"/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 hasCustomPrompt="1"/>
          </p:nvPr>
        </p:nvSpPr>
        <p:spPr>
          <a:xfrm>
            <a:off x="7696200" y="2209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Page #</a:t>
            </a:r>
            <a:endParaRPr lang="en-US"/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 hasCustomPrompt="1"/>
          </p:nvPr>
        </p:nvSpPr>
        <p:spPr>
          <a:xfrm>
            <a:off x="7696200" y="2667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Page #</a:t>
            </a:r>
            <a:endParaRPr lang="en-US"/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 hasCustomPrompt="1"/>
          </p:nvPr>
        </p:nvSpPr>
        <p:spPr>
          <a:xfrm>
            <a:off x="7696200" y="3124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Page #</a:t>
            </a:r>
            <a:endParaRPr lang="en-US"/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 hasCustomPrompt="1"/>
          </p:nvPr>
        </p:nvSpPr>
        <p:spPr>
          <a:xfrm>
            <a:off x="7696200" y="3581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Page #</a:t>
            </a:r>
            <a:endParaRPr lang="en-US"/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 hasCustomPrompt="1"/>
          </p:nvPr>
        </p:nvSpPr>
        <p:spPr>
          <a:xfrm>
            <a:off x="7696200" y="4038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Page #</a:t>
            </a:r>
            <a:endParaRPr lang="en-US"/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 hasCustomPrompt="1"/>
          </p:nvPr>
        </p:nvSpPr>
        <p:spPr>
          <a:xfrm>
            <a:off x="7696200" y="4495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Page #</a:t>
            </a:r>
            <a:endParaRPr lang="en-US"/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 hasCustomPrompt="1"/>
          </p:nvPr>
        </p:nvSpPr>
        <p:spPr>
          <a:xfrm>
            <a:off x="7696200" y="4953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Page #</a:t>
            </a:r>
            <a:endParaRPr lang="en-US"/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 hasCustomPrompt="1"/>
          </p:nvPr>
        </p:nvSpPr>
        <p:spPr>
          <a:xfrm>
            <a:off x="7696200" y="5410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Page #</a:t>
            </a:r>
            <a:endParaRPr lang="en-US"/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 hasCustomPrompt="1"/>
          </p:nvPr>
        </p:nvSpPr>
        <p:spPr>
          <a:xfrm>
            <a:off x="310896" y="5867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 hasCustomPrompt="1"/>
          </p:nvPr>
        </p:nvSpPr>
        <p:spPr>
          <a:xfrm>
            <a:off x="7696200" y="5867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Page #</a:t>
            </a:r>
            <a:endParaRPr lang="en-US"/>
          </a:p>
        </p:txBody>
      </p:sp>
      <p:sp>
        <p:nvSpPr>
          <p:cNvPr id="32" name="Rectangle 32"/>
          <p:cNvSpPr>
            <a:spLocks noGrp="1"/>
          </p:cNvSpPr>
          <p:nvPr>
            <p:ph type="dt" sz="half" idx="39"/>
          </p:nvPr>
        </p:nvSpPr>
        <p:spPr/>
        <p:txBody>
          <a:bodyPr/>
          <a:lstStyle>
            <a:lvl1pPr>
              <a:defRPr sz="1100"/>
            </a:lvl1pPr>
            <a:extLst/>
          </a:lstStyle>
          <a:p>
            <a:pPr algn="r"/>
            <a:fld id="{F17F374F-8F2E-42FC-B8C0-8EDFCA32CD96}" type="datetime1">
              <a:rPr lang="en-US" sz="1100" smtClean="0"/>
              <a:pPr algn="r"/>
              <a:t>9/7/2017</a:t>
            </a:fld>
            <a:endParaRPr lang="en-US" sz="1100"/>
          </a:p>
        </p:txBody>
      </p:sp>
      <p:sp>
        <p:nvSpPr>
          <p:cNvPr id="33" name="Rectangle 33"/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34" name="Rectangle 34"/>
          <p:cNvSpPr>
            <a:spLocks noGrp="1"/>
          </p:cNvSpPr>
          <p:nvPr>
            <p:ph type="ftr" sz="quarter" idx="4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>
              <a:defRPr>
                <a:solidFill>
                  <a:srgbClr val="A0A0A0"/>
                </a:solidFill>
              </a:defRPr>
            </a:lvl1pPr>
            <a:extLst/>
          </a:lstStyle>
          <a:p>
            <a:fld id="{5A8D346D-A53F-433C-9D37-45A337EA482C}" type="datetime1">
              <a:rPr lang="en-US" smtClean="0"/>
              <a:pPr/>
              <a:t>9/7/2017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extLst/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/>
            <a:fld id="{F7F1F872-C5DE-403B-85F0-1024E6CA1886}" type="datetime1">
              <a:rPr lang="en-US" smtClean="0"/>
              <a:pPr algn="r"/>
              <a:t>9/7/2017</a:t>
            </a:fld>
            <a:endParaRPr lang="en-US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3B9D0E9-7F95-4423-9114-95494EF8154E}" type="datetime1">
              <a:rPr lang="en-US" smtClean="0"/>
              <a:pPr algn="r"/>
              <a:t>9/7/2017</a:t>
            </a:fld>
            <a:endParaRPr lang="en-US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077200" cy="5638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 algn="r"/>
            <a:fld id="{828FD173-2CB3-4214-8741-970D8D476901}" type="datetime1">
              <a:rPr lang="en-US" smtClean="0"/>
              <a:pPr algn="r"/>
              <a:t>9/7/2017</a:t>
            </a:fld>
            <a:endParaRPr lang="en-US"/>
          </a:p>
        </p:txBody>
      </p:sp>
      <p:sp>
        <p:nvSpPr>
          <p:cNvPr id="10" name="Rectangl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4416552" y="609600"/>
            <a:ext cx="3962400" cy="5638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 algn="r"/>
            <a:fld id="{A1704A40-8D3B-4404-9986-2B5D36474D63}" type="datetime1">
              <a:rPr lang="en-US" smtClean="0"/>
              <a:pPr algn="r"/>
              <a:t>9/7/2017</a:t>
            </a:fld>
            <a:endParaRPr lang="en-US"/>
          </a:p>
        </p:txBody>
      </p:sp>
      <p:sp>
        <p:nvSpPr>
          <p:cNvPr id="16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17" name="Rectangle 17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2 left, 1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  <a:endParaRPr lang="en-US"/>
          </a:p>
        </p:txBody>
      </p:sp>
      <p:sp>
        <p:nvSpPr>
          <p:cNvPr id="18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  <a:endParaRPr lang="en-US"/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9"/>
          </p:nvPr>
        </p:nvSpPr>
        <p:spPr>
          <a:xfrm>
            <a:off x="4416552" y="609600"/>
            <a:ext cx="3962400" cy="5638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algn="r"/>
            <a:fld id="{DE3B91AD-F2C9-43CB-A84C-1D5C130F2509}" type="datetime1">
              <a:rPr lang="en-US" smtClean="0"/>
              <a:pPr algn="r"/>
              <a:t>9/7/2017</a:t>
            </a:fld>
            <a:endParaRPr lang="en-US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1 Left, 2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  <a:endParaRPr lang="en-US"/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4419600" y="609600"/>
            <a:ext cx="3962400" cy="27066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  <a:endParaRPr lang="en-US"/>
          </a:p>
        </p:txBody>
      </p:sp>
      <p:sp>
        <p:nvSpPr>
          <p:cNvPr id="20" name="Rectangle 11"/>
          <p:cNvSpPr>
            <a:spLocks noGrp="1"/>
          </p:cNvSpPr>
          <p:nvPr>
            <p:ph sz="quarter" idx="19"/>
          </p:nvPr>
        </p:nvSpPr>
        <p:spPr>
          <a:xfrm>
            <a:off x="4416552" y="3547872"/>
            <a:ext cx="3965448" cy="27066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Rectangle 2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algn="r"/>
            <a:fld id="{27D93220-918A-400D-B3FA-D8B22567DEBB}" type="datetime1">
              <a:rPr lang="en-US" smtClean="0"/>
              <a:pPr algn="r"/>
              <a:t>9/7/2017</a:t>
            </a:fld>
            <a:endParaRPr lang="en-US"/>
          </a:p>
        </p:txBody>
      </p:sp>
      <p:sp>
        <p:nvSpPr>
          <p:cNvPr id="22" name="Rectangle 2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610600" y="0"/>
            <a:ext cx="5334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 vert="vert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8077200" cy="5867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ctr">
              <a:defRPr sz="1000">
                <a:solidFill>
                  <a:schemeClr val="tx1">
                    <a:tint val="65000"/>
                  </a:schemeClr>
                </a:solidFill>
              </a:defRPr>
            </a:lvl1pPr>
            <a:extLst/>
          </a:lstStyle>
          <a:p>
            <a:pPr algn="r"/>
            <a:fld id="{CCD717AA-EA39-47F3-8A0A-15B3575EDB53}" type="datetime1">
              <a:rPr lang="en-US" smtClean="0"/>
              <a:pPr algn="r"/>
              <a:t>9/7/2017</a:t>
            </a:fld>
            <a:endParaRPr lang="en-US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6504432" y="6473952"/>
            <a:ext cx="990600" cy="304800"/>
          </a:xfrm>
          <a:prstGeom prst="rect">
            <a:avLst/>
          </a:prstGeom>
        </p:spPr>
        <p:txBody>
          <a:bodyPr vert="horz" anchor="ctr"/>
          <a:lstStyle>
            <a:lvl1pPr algn="r">
              <a:defRPr sz="1000"/>
            </a:lvl1pPr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>
              <a:defRPr sz="1000">
                <a:solidFill>
                  <a:sysClr val="windowText" lastClr="000000"/>
                </a:solidFill>
              </a:defRPr>
            </a:lvl1pPr>
            <a:extLst/>
          </a:lstStyle>
          <a:p>
            <a:endParaRPr lang="en-US" sz="1000" dirty="0">
              <a:solidFill>
                <a:sysClr val="windowText" lastClr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3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4" r:id="rId16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7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11" Type="http://schemas.openxmlformats.org/officeDocument/2006/relationships/image" Target="../media/image25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24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3.png"/><Relationship Id="rId14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Pitchbook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B719406-F101-4417-89BF-ABB5878F65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93927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204BA4F-ACC9-4D91-BB07-03D3214FFF3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71"/>
          <a:stretch/>
        </p:blipFill>
        <p:spPr>
          <a:xfrm>
            <a:off x="7592690" y="2924944"/>
            <a:ext cx="439931" cy="12068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B68BA-2319-48DE-ACCB-D6E8E02FD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E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DBD80C-D8F3-4985-ADCE-2B2CF91C0CE8}"/>
              </a:ext>
            </a:extLst>
          </p:cNvPr>
          <p:cNvGrpSpPr/>
          <p:nvPr/>
        </p:nvGrpSpPr>
        <p:grpSpPr>
          <a:xfrm>
            <a:off x="3453879" y="2679449"/>
            <a:ext cx="1258532" cy="1730551"/>
            <a:chOff x="5373160" y="2767536"/>
            <a:chExt cx="1258532" cy="173055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9905572-9915-4CB2-A91B-D87FC22578A1}"/>
                </a:ext>
              </a:extLst>
            </p:cNvPr>
            <p:cNvGrpSpPr/>
            <p:nvPr/>
          </p:nvGrpSpPr>
          <p:grpSpPr>
            <a:xfrm>
              <a:off x="5373160" y="2767536"/>
              <a:ext cx="1258532" cy="1322927"/>
              <a:chOff x="5373160" y="2767536"/>
              <a:chExt cx="1258532" cy="1322927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907D4020-349D-42C1-8BC1-6B72E2E4D3FF}"/>
                  </a:ext>
                </a:extLst>
              </p:cNvPr>
              <p:cNvSpPr/>
              <p:nvPr/>
            </p:nvSpPr>
            <p:spPr>
              <a:xfrm>
                <a:off x="5373160" y="2767536"/>
                <a:ext cx="826829" cy="826829"/>
              </a:xfrm>
              <a:prstGeom prst="roundRect">
                <a:avLst>
                  <a:gd name="adj" fmla="val 10000"/>
                </a:avLst>
              </a:prstGeom>
              <a:blipFill>
                <a:blip r:embed="rId2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1C31953-B624-4560-8E0A-9D0F5CE475DB}"/>
                  </a:ext>
                </a:extLst>
              </p:cNvPr>
              <p:cNvGrpSpPr/>
              <p:nvPr/>
            </p:nvGrpSpPr>
            <p:grpSpPr>
              <a:xfrm>
                <a:off x="5507760" y="3263634"/>
                <a:ext cx="1123932" cy="826829"/>
                <a:chOff x="3983759" y="1866634"/>
                <a:chExt cx="826829" cy="826829"/>
              </a:xfrm>
            </p:grpSpPr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4FD290C0-B2B7-4227-9DA1-7B992C0AA530}"/>
                    </a:ext>
                  </a:extLst>
                </p:cNvPr>
                <p:cNvSpPr/>
                <p:nvPr/>
              </p:nvSpPr>
              <p:spPr>
                <a:xfrm>
                  <a:off x="3983759" y="1866634"/>
                  <a:ext cx="826829" cy="826829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8" name="Rectangle: Rounded Corners 8">
                  <a:extLst>
                    <a:ext uri="{FF2B5EF4-FFF2-40B4-BE49-F238E27FC236}">
                      <a16:creationId xmlns:a16="http://schemas.microsoft.com/office/drawing/2014/main" id="{265E35D3-8F0F-4E1B-8BAA-429CFC84932F}"/>
                    </a:ext>
                  </a:extLst>
                </p:cNvPr>
                <p:cNvSpPr txBox="1"/>
                <p:nvPr/>
              </p:nvSpPr>
              <p:spPr>
                <a:xfrm>
                  <a:off x="4007976" y="1890851"/>
                  <a:ext cx="778395" cy="778395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38100" tIns="38100" rIns="38100" bIns="38100" numCol="1" spcCol="1270" anchor="ctr" anchorCtr="0">
                  <a:noAutofit/>
                </a:bodyPr>
                <a:lstStyle/>
                <a:p>
                  <a:pPr marL="0" lvl="0" indent="0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100" b="1" dirty="0"/>
                    <a:t>AXE </a:t>
                  </a:r>
                  <a:br>
                    <a:rPr lang="en-US" sz="1100" b="1" dirty="0"/>
                  </a:br>
                  <a:r>
                    <a:rPr lang="en-US" sz="1100" b="1" dirty="0"/>
                    <a:t>Tools</a:t>
                  </a:r>
                  <a:endParaRPr lang="en-US" sz="1100" b="1" kern="1200" dirty="0"/>
                </a:p>
              </p:txBody>
            </p:sp>
          </p:grp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54B555-0318-42F0-ABCD-C3D3A568F6F0}"/>
                </a:ext>
              </a:extLst>
            </p:cNvPr>
            <p:cNvSpPr txBox="1"/>
            <p:nvPr/>
          </p:nvSpPr>
          <p:spPr>
            <a:xfrm>
              <a:off x="5522198" y="4221088"/>
              <a:ext cx="9604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200" b="1" dirty="0"/>
                <a:t>$AXE_ROOT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CDF5AF7-E9FA-4EAE-807C-2A492272B958}"/>
              </a:ext>
            </a:extLst>
          </p:cNvPr>
          <p:cNvGrpSpPr/>
          <p:nvPr/>
        </p:nvGrpSpPr>
        <p:grpSpPr>
          <a:xfrm>
            <a:off x="5139631" y="2679449"/>
            <a:ext cx="1258533" cy="1730551"/>
            <a:chOff x="2809411" y="2767536"/>
            <a:chExt cx="1258533" cy="173055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900E7DE-CE31-4778-8682-115C8BE23283}"/>
                </a:ext>
              </a:extLst>
            </p:cNvPr>
            <p:cNvGrpSpPr/>
            <p:nvPr/>
          </p:nvGrpSpPr>
          <p:grpSpPr>
            <a:xfrm>
              <a:off x="2809411" y="2767536"/>
              <a:ext cx="1258533" cy="1322927"/>
              <a:chOff x="2809411" y="2767536"/>
              <a:chExt cx="1258533" cy="1322927"/>
            </a:xfrm>
          </p:grpSpPr>
          <p:sp>
            <p:nvSpPr>
              <p:cNvPr id="3" name="Rectangle: Rounded Corners 2" descr="Employee Badge">
                <a:extLst>
                  <a:ext uri="{FF2B5EF4-FFF2-40B4-BE49-F238E27FC236}">
                    <a16:creationId xmlns:a16="http://schemas.microsoft.com/office/drawing/2014/main" id="{D2E3F384-6CC2-43A2-B083-E9B5A3A59A19}"/>
                  </a:ext>
                </a:extLst>
              </p:cNvPr>
              <p:cNvSpPr/>
              <p:nvPr/>
            </p:nvSpPr>
            <p:spPr>
              <a:xfrm>
                <a:off x="2809411" y="2767536"/>
                <a:ext cx="826829" cy="826829"/>
              </a:xfrm>
              <a:prstGeom prst="roundRect">
                <a:avLst>
                  <a:gd name="adj" fmla="val 10000"/>
                </a:avLst>
              </a:prstGeom>
              <a:blipFill>
                <a:blip r:embed="rId3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/>
                <a:stretch>
                  <a:fillRect/>
                </a:stretch>
              </a:blip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1DCE687D-9F5B-4073-B682-5ADDFC917BFE}"/>
                  </a:ext>
                </a:extLst>
              </p:cNvPr>
              <p:cNvGrpSpPr/>
              <p:nvPr/>
            </p:nvGrpSpPr>
            <p:grpSpPr>
              <a:xfrm>
                <a:off x="2944012" y="3263634"/>
                <a:ext cx="1123932" cy="826829"/>
                <a:chOff x="1420011" y="1866634"/>
                <a:chExt cx="826829" cy="826829"/>
              </a:xfrm>
            </p:grpSpPr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4E1633B8-5BD5-42E3-AC5C-2EA66C8A477B}"/>
                    </a:ext>
                  </a:extLst>
                </p:cNvPr>
                <p:cNvSpPr/>
                <p:nvPr/>
              </p:nvSpPr>
              <p:spPr>
                <a:xfrm>
                  <a:off x="1420011" y="1866634"/>
                  <a:ext cx="826829" cy="826829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0" name="Rectangle: Rounded Corners 5">
                  <a:extLst>
                    <a:ext uri="{FF2B5EF4-FFF2-40B4-BE49-F238E27FC236}">
                      <a16:creationId xmlns:a16="http://schemas.microsoft.com/office/drawing/2014/main" id="{19FACD29-CD27-44F5-971E-A8E3C262D633}"/>
                    </a:ext>
                  </a:extLst>
                </p:cNvPr>
                <p:cNvSpPr txBox="1"/>
                <p:nvPr/>
              </p:nvSpPr>
              <p:spPr>
                <a:xfrm>
                  <a:off x="1444228" y="1890851"/>
                  <a:ext cx="778395" cy="778395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38100" tIns="38100" rIns="38100" bIns="38100" numCol="1" spcCol="1270" anchor="ctr" anchorCtr="0">
                  <a:noAutofit/>
                </a:bodyPr>
                <a:lstStyle/>
                <a:p>
                  <a:pPr marL="0" lvl="0" indent="0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100" b="1" kern="1200" dirty="0"/>
                    <a:t>Identities &amp; Credentials</a:t>
                  </a:r>
                </a:p>
              </p:txBody>
            </p:sp>
          </p:grp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76E5D7-6BF9-4F98-AA9B-C139F4D63AEE}"/>
                </a:ext>
              </a:extLst>
            </p:cNvPr>
            <p:cNvSpPr txBox="1"/>
            <p:nvPr/>
          </p:nvSpPr>
          <p:spPr>
            <a:xfrm>
              <a:off x="3145295" y="4221088"/>
              <a:ext cx="5867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200" b="1" dirty="0"/>
                <a:t>~/.axe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6477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F0FF-FC0B-4714-939C-E143A3C71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E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6F8317D-AB84-424A-92A7-C03B34E968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6973322"/>
              </p:ext>
            </p:extLst>
          </p:nvPr>
        </p:nvGraphicFramePr>
        <p:xfrm>
          <a:off x="61156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E2F208A2-710F-4A9C-98DB-24FF818329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37040" y="2229392"/>
            <a:ext cx="914400" cy="914400"/>
          </a:xfrm>
          <a:prstGeom prst="rect">
            <a:avLst/>
          </a:prstGeom>
        </p:spPr>
      </p:pic>
      <p:pic>
        <p:nvPicPr>
          <p:cNvPr id="18" name="Graphic 17" descr="City">
            <a:extLst>
              <a:ext uri="{FF2B5EF4-FFF2-40B4-BE49-F238E27FC236}">
                <a16:creationId xmlns:a16="http://schemas.microsoft.com/office/drawing/2014/main" id="{43E101C0-4A71-4D76-9ED2-DBAF8668A1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37040" y="3976184"/>
            <a:ext cx="914400" cy="914400"/>
          </a:xfrm>
          <a:prstGeom prst="rect">
            <a:avLst/>
          </a:prstGeom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6E8FD9E-EA94-4640-991E-A56460651D5C}"/>
              </a:ext>
            </a:extLst>
          </p:cNvPr>
          <p:cNvCxnSpPr>
            <a:stCxn id="16" idx="2"/>
          </p:cNvCxnSpPr>
          <p:nvPr/>
        </p:nvCxnSpPr>
        <p:spPr>
          <a:xfrm rot="5400000">
            <a:off x="6674456" y="3081224"/>
            <a:ext cx="357216" cy="482352"/>
          </a:xfrm>
          <a:prstGeom prst="bent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Lock">
            <a:extLst>
              <a:ext uri="{FF2B5EF4-FFF2-40B4-BE49-F238E27FC236}">
                <a16:creationId xmlns:a16="http://schemas.microsoft.com/office/drawing/2014/main" id="{75AFC418-2431-4BB0-A536-6E62CF1BE4D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731149" y="3403632"/>
            <a:ext cx="312712" cy="312712"/>
          </a:xfrm>
          <a:prstGeom prst="rect">
            <a:avLst/>
          </a:prstGeom>
        </p:spPr>
      </p:pic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5720C9A6-746F-493F-8C22-E8070765A5A7}"/>
              </a:ext>
            </a:extLst>
          </p:cNvPr>
          <p:cNvCxnSpPr>
            <a:endCxn id="18" idx="1"/>
          </p:cNvCxnSpPr>
          <p:nvPr/>
        </p:nvCxnSpPr>
        <p:spPr>
          <a:xfrm rot="16200000" flipH="1">
            <a:off x="6204012" y="4000356"/>
            <a:ext cx="457200" cy="408856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Lock">
            <a:extLst>
              <a:ext uri="{FF2B5EF4-FFF2-40B4-BE49-F238E27FC236}">
                <a16:creationId xmlns:a16="http://schemas.microsoft.com/office/drawing/2014/main" id="{F00A899C-1BE3-4DE2-A432-EC806D486783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204522" y="4340424"/>
            <a:ext cx="312712" cy="31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13153"/>
      </p:ext>
    </p:extLst>
  </p:cSld>
  <p:clrMapOvr>
    <a:masterClrMapping/>
  </p:clrMapOvr>
</p:sld>
</file>

<file path=ppt/theme/theme1.xml><?xml version="1.0" encoding="utf-8"?>
<a:theme xmlns:a="http://schemas.openxmlformats.org/drawingml/2006/main" name="Pitchbook">
  <a:themeElements>
    <a:clrScheme name="Intellica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3F3F3F"/>
      </a:accent1>
      <a:accent2>
        <a:srgbClr val="C00000"/>
      </a:accent2>
      <a:accent3>
        <a:srgbClr val="BFBFBF"/>
      </a:accent3>
      <a:accent4>
        <a:srgbClr val="3F3F3F"/>
      </a:accent4>
      <a:accent5>
        <a:srgbClr val="6DAA2D"/>
      </a:accent5>
      <a:accent6>
        <a:srgbClr val="C00000"/>
      </a:accent6>
      <a:hlink>
        <a:srgbClr val="00A3D6"/>
      </a:hlink>
      <a:folHlink>
        <a:srgbClr val="3F3F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Branded Deck</Template>
  <TotalTime>0</TotalTime>
  <Words>44</Words>
  <Application>Microsoft Office PowerPoint</Application>
  <PresentationFormat>On-screen Show (4:3)</PresentationFormat>
  <Paragraphs>17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Calibri</vt:lpstr>
      <vt:lpstr>Pitchbook</vt:lpstr>
      <vt:lpstr>Pitchbook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2017-09-01T08:58:49Z</dcterms:created>
  <dcterms:modified xsi:type="dcterms:W3CDTF">2017-09-07T13:23:09Z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