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827"/>
  </p:normalViewPr>
  <p:slideViewPr>
    <p:cSldViewPr snapToGrid="0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A815D-52AA-F0F8-7888-AE7101E1B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6" t="21335" r="2071" b="13981"/>
          <a:stretch/>
        </p:blipFill>
        <p:spPr>
          <a:xfrm>
            <a:off x="3247021" y="13648"/>
            <a:ext cx="8944979" cy="685800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5BB11F-E494-3FD3-B98D-7D3A6F0C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Further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 </a:t>
            </a:r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study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 of GKP </a:t>
            </a:r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error</a:t>
            </a: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 correction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5A8791-FD29-2246-7AB7-9ED18831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" panose="02020502060401020303" pitchFamily="18" charset="77"/>
              </a:rPr>
              <a:t>Jérémie Boudreault</a:t>
            </a:r>
          </a:p>
        </p:txBody>
      </p:sp>
    </p:spTree>
    <p:extLst>
      <p:ext uri="{BB962C8B-B14F-4D97-AF65-F5344CB8AC3E}">
        <p14:creationId xmlns:p14="http://schemas.microsoft.com/office/powerpoint/2010/main" val="12806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17383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243" y="3073400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D44ACE-83C5-BC58-8214-1EDB299FD4CA}"/>
              </a:ext>
            </a:extLst>
          </p:cNvPr>
          <p:cNvSpPr txBox="1"/>
          <p:nvPr/>
        </p:nvSpPr>
        <p:spPr>
          <a:xfrm>
            <a:off x="4799150" y="2921169"/>
            <a:ext cx="196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>
                <a:latin typeface="Perpetua" panose="02020502060401020303" pitchFamily="18" charset="77"/>
              </a:rPr>
              <a:t>Study</a:t>
            </a:r>
            <a:endParaRPr lang="fr-FR" sz="6000" dirty="0">
              <a:latin typeface="Perpetua" panose="02020502060401020303" pitchFamily="18" charset="77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E234A90-EF5C-3914-F818-21A3E8C71F1A}"/>
              </a:ext>
            </a:extLst>
          </p:cNvPr>
          <p:cNvGrpSpPr/>
          <p:nvPr/>
        </p:nvGrpSpPr>
        <p:grpSpPr>
          <a:xfrm>
            <a:off x="6925541" y="2190751"/>
            <a:ext cx="1962149" cy="2476498"/>
            <a:chOff x="4636230" y="2190750"/>
            <a:chExt cx="1962149" cy="247649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8850694-C47D-0770-3F11-4A6B11A4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4900" y="3073399"/>
              <a:ext cx="1181100" cy="711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3DC700-30A8-7CA5-ABAB-76FE451A00D7}"/>
                </a:ext>
              </a:extLst>
            </p:cNvPr>
            <p:cNvSpPr/>
            <p:nvPr/>
          </p:nvSpPr>
          <p:spPr>
            <a:xfrm>
              <a:off x="4636230" y="2695574"/>
              <a:ext cx="1962149" cy="1466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5DFD7DF-CF5E-DDDD-B326-0121D373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7304" y="2190750"/>
              <a:ext cx="0" cy="5048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4EBA8C7-2174-E276-EA4E-2D85D4AB9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7304" y="4162424"/>
              <a:ext cx="0" cy="5048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8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F67A35E-9EA5-B2FF-E6C9-A50F2CC6BB66}"/>
              </a:ext>
            </a:extLst>
          </p:cNvPr>
          <p:cNvSpPr txBox="1"/>
          <p:nvPr/>
        </p:nvSpPr>
        <p:spPr>
          <a:xfrm>
            <a:off x="1676400" y="2036467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Perpetua" panose="02020502060401020303" pitchFamily="18" charset="77"/>
              </a:rPr>
              <a:t>Bosonic</a:t>
            </a:r>
            <a:r>
              <a:rPr lang="fr-FR" sz="4400" dirty="0">
                <a:latin typeface="Perpetua" panose="02020502060401020303" pitchFamily="18" charset="77"/>
              </a:rPr>
              <a:t>  </a:t>
            </a:r>
            <a:r>
              <a:rPr lang="fr-FR" sz="4400" dirty="0" err="1">
                <a:latin typeface="Perpetua" panose="02020502060401020303" pitchFamily="18" charset="77"/>
              </a:rPr>
              <a:t>stabilizer</a:t>
            </a:r>
            <a:r>
              <a:rPr lang="fr-FR" sz="4400" dirty="0">
                <a:latin typeface="Perpetua" panose="02020502060401020303" pitchFamily="18" charset="77"/>
              </a:rPr>
              <a:t>  </a:t>
            </a:r>
            <a:r>
              <a:rPr lang="fr-FR" sz="4400" dirty="0" err="1">
                <a:latin typeface="Perpetua" panose="02020502060401020303" pitchFamily="18" charset="77"/>
              </a:rPr>
              <a:t>error</a:t>
            </a:r>
            <a:r>
              <a:rPr lang="fr-FR" sz="4400" dirty="0">
                <a:latin typeface="Perpetua" panose="02020502060401020303" pitchFamily="18" charset="77"/>
              </a:rPr>
              <a:t> </a:t>
            </a:r>
            <a:r>
              <a:rPr lang="fr-FR" sz="4400" dirty="0" err="1">
                <a:latin typeface="Perpetua" panose="02020502060401020303" pitchFamily="18" charset="77"/>
              </a:rPr>
              <a:t>correcting</a:t>
            </a:r>
            <a:r>
              <a:rPr lang="fr-FR" sz="4400" dirty="0">
                <a:latin typeface="Perpetua" panose="02020502060401020303" pitchFamily="18" charset="77"/>
              </a:rPr>
              <a:t> codes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3327186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GKP codes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7B2F37-4AAB-1A07-482E-2DF80C5B2C62}"/>
              </a:ext>
            </a:extLst>
          </p:cNvPr>
          <p:cNvSpPr txBox="1"/>
          <p:nvPr/>
        </p:nvSpPr>
        <p:spPr>
          <a:xfrm>
            <a:off x="457292" y="1398669"/>
            <a:ext cx="534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Schoolbook" panose="02040604050505020304" pitchFamily="18" charset="0"/>
              </a:rPr>
              <a:t>(</a:t>
            </a:r>
            <a:r>
              <a:rPr lang="fr-F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Schoolbook" panose="02040604050505020304" pitchFamily="18" charset="0"/>
              </a:rPr>
              <a:t>Gottesman-Kitaev-Preskill</a:t>
            </a:r>
            <a:r>
              <a:rPr lang="fr-F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6F7E989B-0913-E71E-955E-E8902268A05B}"/>
              </a:ext>
            </a:extLst>
          </p:cNvPr>
          <p:cNvSpPr/>
          <p:nvPr/>
        </p:nvSpPr>
        <p:spPr>
          <a:xfrm rot="16200000">
            <a:off x="1597726" y="1812258"/>
            <a:ext cx="461665" cy="1804734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49BCA040-33CD-B4F6-62A8-F8F5CC405F23}"/>
              </a:ext>
            </a:extLst>
          </p:cNvPr>
          <p:cNvSpPr/>
          <p:nvPr/>
        </p:nvSpPr>
        <p:spPr>
          <a:xfrm rot="16200000">
            <a:off x="4413227" y="1812258"/>
            <a:ext cx="461665" cy="180473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B1D73AF4-8AF1-F1B2-058C-8FAF7D283FE1}"/>
              </a:ext>
            </a:extLst>
          </p:cNvPr>
          <p:cNvSpPr/>
          <p:nvPr/>
        </p:nvSpPr>
        <p:spPr>
          <a:xfrm rot="16200000">
            <a:off x="8567764" y="433138"/>
            <a:ext cx="461665" cy="4620125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266E952-403F-D2F1-7931-AB56663A98BE}"/>
              </a:ext>
            </a:extLst>
          </p:cNvPr>
          <p:cNvGrpSpPr/>
          <p:nvPr/>
        </p:nvGrpSpPr>
        <p:grpSpPr>
          <a:xfrm>
            <a:off x="6705363" y="2999163"/>
            <a:ext cx="4826000" cy="1456531"/>
            <a:chOff x="5304929" y="3633569"/>
            <a:chExt cx="4984065" cy="1568660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0485E29-0A26-FE9E-77E3-5C7827E12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b="6584"/>
            <a:stretch/>
          </p:blipFill>
          <p:spPr>
            <a:xfrm>
              <a:off x="5304929" y="3967608"/>
              <a:ext cx="936129" cy="1048109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E049AB9-7A7F-1BB4-3A6B-87B1501C8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84"/>
            <a:stretch/>
          </p:blipFill>
          <p:spPr>
            <a:xfrm>
              <a:off x="7234962" y="3967608"/>
              <a:ext cx="936129" cy="1048109"/>
            </a:xfrm>
            <a:prstGeom prst="rect">
              <a:avLst/>
            </a:prstGeom>
          </p:spPr>
        </p:pic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7668580E-BE9B-C6F6-818A-7D11C19F0E5E}"/>
                </a:ext>
              </a:extLst>
            </p:cNvPr>
            <p:cNvCxnSpPr/>
            <p:nvPr/>
          </p:nvCxnSpPr>
          <p:spPr>
            <a:xfrm>
              <a:off x="6332594" y="4491662"/>
              <a:ext cx="9023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oom Explosion Vector Illustration Stock Illustration - Download Image Now  - Cloud - Sky, Fighting, Abstract - iStock">
              <a:extLst>
                <a:ext uri="{FF2B5EF4-FFF2-40B4-BE49-F238E27FC236}">
                  <a16:creationId xmlns:a16="http://schemas.microsoft.com/office/drawing/2014/main" id="{2FE84468-EC45-3E3F-8E35-A26D5B687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70" y="3808874"/>
              <a:ext cx="519860" cy="46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m Explosion Vector Illustration Stock Illustration - Download Image Now  - Cloud - Sky, Fighting, Abstract - iStock">
              <a:extLst>
                <a:ext uri="{FF2B5EF4-FFF2-40B4-BE49-F238E27FC236}">
                  <a16:creationId xmlns:a16="http://schemas.microsoft.com/office/drawing/2014/main" id="{42452754-9771-16F3-2A1C-EDD8E2F79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897" y="3633569"/>
              <a:ext cx="519860" cy="46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Boom Explosion Vector Illustration Stock Illustration - Download Image Now  - Cloud - Sky, Fighting, Abstract - iStock">
              <a:extLst>
                <a:ext uri="{FF2B5EF4-FFF2-40B4-BE49-F238E27FC236}">
                  <a16:creationId xmlns:a16="http://schemas.microsoft.com/office/drawing/2014/main" id="{AFC63921-3742-B201-FC00-4C9799065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70" y="4643572"/>
              <a:ext cx="519860" cy="46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m Explosion Vector Illustration Stock Illustration - Download Image Now  - Cloud - Sky, Fighting, Abstract - iStock">
              <a:extLst>
                <a:ext uri="{FF2B5EF4-FFF2-40B4-BE49-F238E27FC236}">
                  <a16:creationId xmlns:a16="http://schemas.microsoft.com/office/drawing/2014/main" id="{8FCB99F5-D35B-8C7F-EF30-78A8AE4E5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833" y="4737550"/>
              <a:ext cx="519860" cy="46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1F20D12A-22E3-54AF-FAA2-6D3773112888}"/>
                </a:ext>
              </a:extLst>
            </p:cNvPr>
            <p:cNvCxnSpPr/>
            <p:nvPr/>
          </p:nvCxnSpPr>
          <p:spPr>
            <a:xfrm>
              <a:off x="8410757" y="4491662"/>
              <a:ext cx="9023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33EC403-69DA-480E-2B86-98A464445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84"/>
            <a:stretch/>
          </p:blipFill>
          <p:spPr>
            <a:xfrm>
              <a:off x="9352865" y="3967607"/>
              <a:ext cx="936129" cy="1048109"/>
            </a:xfrm>
            <a:prstGeom prst="rect">
              <a:avLst/>
            </a:prstGeom>
          </p:spPr>
        </p:pic>
      </p:grpSp>
      <p:pic>
        <p:nvPicPr>
          <p:cNvPr id="1030" name="Picture 6" descr="Solution of the Schrödinger Equation for a Simple Harmonic Oscillator -  Owlcation">
            <a:extLst>
              <a:ext uri="{FF2B5EF4-FFF2-40B4-BE49-F238E27FC236}">
                <a16:creationId xmlns:a16="http://schemas.microsoft.com/office/drawing/2014/main" id="{374198D3-E407-9392-D1E1-60FA9FADF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16067" r="6727"/>
          <a:stretch/>
        </p:blipFill>
        <p:spPr bwMode="auto">
          <a:xfrm>
            <a:off x="596280" y="3392783"/>
            <a:ext cx="2435578" cy="194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0AB05E33-A6A9-EAB6-825B-B3D271C2CAD2}"/>
              </a:ext>
            </a:extLst>
          </p:cNvPr>
          <p:cNvSpPr txBox="1"/>
          <p:nvPr/>
        </p:nvSpPr>
        <p:spPr>
          <a:xfrm>
            <a:off x="936625" y="2035312"/>
            <a:ext cx="1125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Perpetua" panose="02020502060401020303" pitchFamily="18" charset="77"/>
              </a:rPr>
              <a:t>Bosonic</a:t>
            </a:r>
            <a:r>
              <a:rPr lang="fr-FR" sz="4400" dirty="0">
                <a:latin typeface="Perpetua" panose="02020502060401020303" pitchFamily="18" charset="77"/>
              </a:rPr>
              <a:t>  		</a:t>
            </a:r>
            <a:r>
              <a:rPr lang="fr-FR" sz="4400" dirty="0" err="1">
                <a:latin typeface="Perpetua" panose="02020502060401020303" pitchFamily="18" charset="77"/>
              </a:rPr>
              <a:t>stabilizer</a:t>
            </a:r>
            <a:r>
              <a:rPr lang="fr-FR" sz="4400" dirty="0">
                <a:latin typeface="Perpetua" panose="02020502060401020303" pitchFamily="18" charset="77"/>
              </a:rPr>
              <a:t>  	</a:t>
            </a:r>
            <a:r>
              <a:rPr lang="fr-FR" sz="4400" dirty="0" err="1">
                <a:latin typeface="Perpetua" panose="02020502060401020303" pitchFamily="18" charset="77"/>
              </a:rPr>
              <a:t>error</a:t>
            </a:r>
            <a:r>
              <a:rPr lang="fr-FR" sz="4400" dirty="0">
                <a:latin typeface="Perpetua" panose="02020502060401020303" pitchFamily="18" charset="77"/>
              </a:rPr>
              <a:t> </a:t>
            </a:r>
            <a:r>
              <a:rPr lang="fr-FR" sz="4400" dirty="0" err="1">
                <a:latin typeface="Perpetua" panose="02020502060401020303" pitchFamily="18" charset="77"/>
              </a:rPr>
              <a:t>correcting</a:t>
            </a:r>
            <a:r>
              <a:rPr lang="fr-FR" sz="4400" dirty="0">
                <a:latin typeface="Perpetua" panose="02020502060401020303" pitchFamily="18" charset="77"/>
              </a:rPr>
              <a:t> codes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4FAB76C-C675-BBF7-0314-8016DA5B6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443" y="4812882"/>
            <a:ext cx="2878335" cy="41660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FCAF2C8-8475-5309-66A9-5C794DCE5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459" y="3222277"/>
            <a:ext cx="965200" cy="698500"/>
          </a:xfrm>
          <a:prstGeom prst="rect">
            <a:avLst/>
          </a:prstGeom>
        </p:spPr>
      </p:pic>
      <p:sp>
        <p:nvSpPr>
          <p:cNvPr id="50" name="Flèche vers le bas 49">
            <a:extLst>
              <a:ext uri="{FF2B5EF4-FFF2-40B4-BE49-F238E27FC236}">
                <a16:creationId xmlns:a16="http://schemas.microsoft.com/office/drawing/2014/main" id="{B37931A9-27B3-2469-F662-5405343FD529}"/>
              </a:ext>
            </a:extLst>
          </p:cNvPr>
          <p:cNvSpPr/>
          <p:nvPr/>
        </p:nvSpPr>
        <p:spPr>
          <a:xfrm>
            <a:off x="4545957" y="3903064"/>
            <a:ext cx="129209" cy="78865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3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9" grpId="1" build="allAtOnce"/>
      <p:bldP spid="16" grpId="0" animBg="1"/>
      <p:bldP spid="19" grpId="0" animBg="1"/>
      <p:bldP spid="20" grpId="0" animBg="1"/>
      <p:bldP spid="33" grpId="0" build="allAtOnce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1361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113801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199901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405228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124843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F41A-30BF-6959-B39C-5D79A021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32" y="558799"/>
            <a:ext cx="2755039" cy="1132258"/>
          </a:xfrm>
        </p:spPr>
        <p:txBody>
          <a:bodyPr>
            <a:normAutofit/>
          </a:bodyPr>
          <a:lstStyle/>
          <a:p>
            <a:r>
              <a:rPr lang="fr-FR" sz="5400" b="0" dirty="0">
                <a:latin typeface="Perpetua" panose="02020502060401020303" pitchFamily="18" charset="77"/>
              </a:rPr>
              <a:t>Goal :</a:t>
            </a:r>
          </a:p>
        </p:txBody>
      </p:sp>
    </p:spTree>
    <p:extLst>
      <p:ext uri="{BB962C8B-B14F-4D97-AF65-F5344CB8AC3E}">
        <p14:creationId xmlns:p14="http://schemas.microsoft.com/office/powerpoint/2010/main" val="292251862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A229E7"/>
      </a:accent1>
      <a:accent2>
        <a:srgbClr val="532DD9"/>
      </a:accent2>
      <a:accent3>
        <a:srgbClr val="294EE7"/>
      </a:accent3>
      <a:accent4>
        <a:srgbClr val="178BD5"/>
      </a:accent4>
      <a:accent5>
        <a:srgbClr val="22BFBB"/>
      </a:accent5>
      <a:accent6>
        <a:srgbClr val="16C678"/>
      </a:accent6>
      <a:hlink>
        <a:srgbClr val="5A9C3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</Words>
  <Application>Microsoft Macintosh PowerPoint</Application>
  <PresentationFormat>Grand écran</PresentationFormat>
  <Paragraphs>15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Neue Haas Grotesk Text Pro</vt:lpstr>
      <vt:lpstr>Perpetua</vt:lpstr>
      <vt:lpstr>VanillaVTI</vt:lpstr>
      <vt:lpstr>Further study of GKP error correction</vt:lpstr>
      <vt:lpstr>Goal :</vt:lpstr>
      <vt:lpstr>GKP codes</vt:lpstr>
      <vt:lpstr>Goal :</vt:lpstr>
      <vt:lpstr>Goal :</vt:lpstr>
      <vt:lpstr>Goal :</vt:lpstr>
      <vt:lpstr>Goal :</vt:lpstr>
      <vt:lpstr>Goal :</vt:lpstr>
      <vt:lpstr>Goal :</vt:lpstr>
      <vt:lpstr>Goal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study of GKP error correction</dc:title>
  <dc:creator>Jérémie Boudreault</dc:creator>
  <cp:lastModifiedBy>Jérémie Boudreault</cp:lastModifiedBy>
  <cp:revision>3</cp:revision>
  <dcterms:created xsi:type="dcterms:W3CDTF">2023-07-26T13:05:56Z</dcterms:created>
  <dcterms:modified xsi:type="dcterms:W3CDTF">2023-07-26T15:09:42Z</dcterms:modified>
</cp:coreProperties>
</file>