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9B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2DAE7-1433-4BF1-83FB-1D08D997CEC7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9F86C-26D7-4785-9FAC-20D1195F7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6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27"/>
          <a:stretch/>
        </p:blipFill>
        <p:spPr>
          <a:xfrm flipV="1">
            <a:off x="7283886" y="0"/>
            <a:ext cx="4908114" cy="270822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21" t="1" r="-32" b="49296"/>
          <a:stretch/>
        </p:blipFill>
        <p:spPr>
          <a:xfrm>
            <a:off x="0" y="5759994"/>
            <a:ext cx="2788920" cy="1098006"/>
          </a:xfrm>
          <a:prstGeom prst="rect">
            <a:avLst/>
          </a:prstGeom>
        </p:spPr>
      </p:pic>
      <p:sp>
        <p:nvSpPr>
          <p:cNvPr id="31" name="标题 1"/>
          <p:cNvSpPr>
            <a:spLocks noGrp="1"/>
          </p:cNvSpPr>
          <p:nvPr>
            <p:ph type="ctrTitle" hasCustomPrompt="1"/>
          </p:nvPr>
        </p:nvSpPr>
        <p:spPr>
          <a:xfrm>
            <a:off x="695325" y="2607006"/>
            <a:ext cx="8160910" cy="821994"/>
          </a:xfrm>
          <a:prstGeom prst="rect">
            <a:avLst/>
          </a:prstGeom>
        </p:spPr>
        <p:txBody>
          <a:bodyPr anchor="ctr" anchorCtr="0"/>
          <a:lstStyle>
            <a:lvl1pPr algn="l">
              <a:defRPr sz="44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Click Here To Edit Title</a:t>
            </a:r>
            <a:endParaRPr lang="zh-CN" altLang="en-US"/>
          </a:p>
        </p:txBody>
      </p:sp>
      <p:sp>
        <p:nvSpPr>
          <p:cNvPr id="3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95325" y="3636494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0"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Here To Edit Speaker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8974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58378" y="2540318"/>
            <a:ext cx="4889880" cy="1777365"/>
          </a:xfrm>
          <a:prstGeom prst="rect">
            <a:avLst/>
          </a:prstGeom>
        </p:spPr>
      </p:pic>
      <p:sp>
        <p:nvSpPr>
          <p:cNvPr id="31" name="Rectangle 13"/>
          <p:cNvSpPr/>
          <p:nvPr userDrawn="1"/>
        </p:nvSpPr>
        <p:spPr>
          <a:xfrm flipH="1">
            <a:off x="695325" y="728417"/>
            <a:ext cx="49343" cy="543600"/>
          </a:xfrm>
          <a:prstGeom prst="rect">
            <a:avLst/>
          </a:prstGeom>
          <a:solidFill>
            <a:srgbClr val="5A9B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/>
          </a:p>
        </p:txBody>
      </p:sp>
      <p:sp>
        <p:nvSpPr>
          <p:cNvPr id="44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938213" y="732017"/>
            <a:ext cx="5157787" cy="54000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 sz="3200" b="0">
                <a:solidFill>
                  <a:srgbClr val="5A9B8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Content</a:t>
            </a:r>
            <a:endParaRPr lang="zh-CN" altLang="en-US" smtClean="0"/>
          </a:p>
        </p:txBody>
      </p:sp>
      <p:sp>
        <p:nvSpPr>
          <p:cNvPr id="45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1288957" y="1644880"/>
            <a:ext cx="6250530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Here To Edit Chapter Heading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604359" y="1644880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rgbClr val="5A9B8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01</a:t>
            </a:r>
          </a:p>
        </p:txBody>
      </p:sp>
      <p:sp>
        <p:nvSpPr>
          <p:cNvPr id="17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1288957" y="2497874"/>
            <a:ext cx="6250530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Here To Edit Chapter Heading</a:t>
            </a:r>
          </a:p>
        </p:txBody>
      </p:sp>
      <p:sp>
        <p:nvSpPr>
          <p:cNvPr id="1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604359" y="2497874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rgbClr val="5A9B8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02</a:t>
            </a:r>
          </a:p>
        </p:txBody>
      </p:sp>
      <p:sp>
        <p:nvSpPr>
          <p:cNvPr id="19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1288957" y="3350868"/>
            <a:ext cx="6250530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Here To Edit Chapter Heading</a:t>
            </a:r>
          </a:p>
        </p:txBody>
      </p:sp>
      <p:sp>
        <p:nvSpPr>
          <p:cNvPr id="20" name="文本占位符 2"/>
          <p:cNvSpPr>
            <a:spLocks noGrp="1"/>
          </p:cNvSpPr>
          <p:nvPr>
            <p:ph type="body" idx="15" hasCustomPrompt="1"/>
          </p:nvPr>
        </p:nvSpPr>
        <p:spPr>
          <a:xfrm>
            <a:off x="604359" y="3350868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rgbClr val="5A9B8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03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6" hasCustomPrompt="1"/>
          </p:nvPr>
        </p:nvSpPr>
        <p:spPr>
          <a:xfrm>
            <a:off x="1288957" y="4203862"/>
            <a:ext cx="6250530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Here To Edit Chapter Heading</a:t>
            </a:r>
          </a:p>
        </p:txBody>
      </p:sp>
      <p:sp>
        <p:nvSpPr>
          <p:cNvPr id="22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604359" y="4203862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rgbClr val="5A9B8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04</a:t>
            </a:r>
          </a:p>
        </p:txBody>
      </p:sp>
      <p:sp>
        <p:nvSpPr>
          <p:cNvPr id="25" name="文本占位符 2"/>
          <p:cNvSpPr>
            <a:spLocks noGrp="1"/>
          </p:cNvSpPr>
          <p:nvPr>
            <p:ph type="body" idx="18" hasCustomPrompt="1"/>
          </p:nvPr>
        </p:nvSpPr>
        <p:spPr>
          <a:xfrm>
            <a:off x="1288957" y="5056856"/>
            <a:ext cx="6250530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Here To Edit Chapter Heading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idx="19" hasCustomPrompt="1"/>
          </p:nvPr>
        </p:nvSpPr>
        <p:spPr>
          <a:xfrm>
            <a:off x="604359" y="5056856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rgbClr val="5A9B8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895461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6C4E2D52-327C-4E2C-873F-6617F8FE69E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95325" y="1641495"/>
            <a:ext cx="10801350" cy="448784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Click Here To Edit Text</a:t>
            </a:r>
            <a:endParaRPr lang="zh-CN" altLang="en-US" dirty="0"/>
          </a:p>
        </p:txBody>
      </p:sp>
      <p:sp>
        <p:nvSpPr>
          <p:cNvPr id="15" name="Rectangle 13"/>
          <p:cNvSpPr/>
          <p:nvPr userDrawn="1"/>
        </p:nvSpPr>
        <p:spPr>
          <a:xfrm flipH="1">
            <a:off x="695325" y="728663"/>
            <a:ext cx="49343" cy="543600"/>
          </a:xfrm>
          <a:prstGeom prst="rect">
            <a:avLst/>
          </a:prstGeom>
          <a:solidFill>
            <a:srgbClr val="5A9B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38213" y="736486"/>
            <a:ext cx="5157787" cy="53553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 sz="3200" b="0">
                <a:solidFill>
                  <a:srgbClr val="5A9B8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Here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095421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2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58378" y="2540318"/>
            <a:ext cx="4889880" cy="17773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1556257" y="2540318"/>
            <a:ext cx="4889880" cy="1777365"/>
          </a:xfrm>
          <a:prstGeom prst="rect">
            <a:avLst/>
          </a:prstGeom>
        </p:spPr>
      </p:pic>
      <p:sp>
        <p:nvSpPr>
          <p:cNvPr id="6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67796" y="3161234"/>
            <a:ext cx="7056407" cy="53553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ctr">
              <a:buNone/>
              <a:defRPr sz="3200" b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13930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9788558" y="5772150"/>
            <a:ext cx="2298902" cy="791237"/>
            <a:chOff x="9788558" y="5772150"/>
            <a:chExt cx="2298902" cy="791237"/>
          </a:xfrm>
        </p:grpSpPr>
        <p:sp>
          <p:nvSpPr>
            <p:cNvPr id="9" name="TextBox 9"/>
            <p:cNvSpPr txBox="1"/>
            <p:nvPr userDrawn="1"/>
          </p:nvSpPr>
          <p:spPr>
            <a:xfrm>
              <a:off x="10298850" y="6344096"/>
              <a:ext cx="1654604" cy="219291"/>
            </a:xfrm>
            <a:prstGeom prst="rect">
              <a:avLst/>
            </a:prstGeom>
            <a:noFill/>
          </p:spPr>
          <p:txBody>
            <a:bodyPr wrap="square" lIns="34290" tIns="17145" rIns="34290" bIns="17145" rtlCol="0" anchor="ctr" anchorCtr="1">
              <a:spAutoFit/>
            </a:bodyPr>
            <a:lstStyle/>
            <a:p>
              <a:pPr algn="r"/>
              <a:r>
                <a:rPr lang="en-US" altLang="zh-CN" sz="1200" u="sng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https://openlookeng.io</a:t>
              </a:r>
              <a:endParaRPr lang="en-US" sz="1200" u="sng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8558" y="5772150"/>
              <a:ext cx="2298902" cy="701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449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2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438" userDrawn="1">
          <p15:clr>
            <a:srgbClr val="F26B43"/>
          </p15:clr>
        </p15:guide>
        <p15:guide id="3" pos="7242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3861" userDrawn="1">
          <p15:clr>
            <a:srgbClr val="F26B43"/>
          </p15:clr>
        </p15:guide>
        <p15:guide id="6" orient="horz" pos="459" userDrawn="1">
          <p15:clr>
            <a:srgbClr val="F26B43"/>
          </p15:clr>
        </p15:guide>
        <p15:guide id="7" orient="horz" pos="10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31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Content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0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41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16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Thank you!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351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4</Words>
  <Application>Microsoft Office PowerPoint</Application>
  <PresentationFormat>宽屏</PresentationFormat>
  <Paragraphs>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 Unicode MS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lvzixin</dc:creator>
  <cp:lastModifiedBy>lvzixin</cp:lastModifiedBy>
  <cp:revision>72</cp:revision>
  <dcterms:created xsi:type="dcterms:W3CDTF">2020-07-13T03:13:03Z</dcterms:created>
  <dcterms:modified xsi:type="dcterms:W3CDTF">2020-08-31T09:38:24Z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(3)CZc5kr0dZpU1jpPyvWoPnqI5Zj5KHlNbzHoqEmPe2tulap2ND99kDlf/uaYoK4mRVlZr4vjj
ubvq6z6Jc7+GSi2sla3mJJ8IdH1chlIOzwnhAcswXvBL1CaLPfifmvQ6cvwp5O7Z3L2Gu7mD
Ba68Uk7dHNTQRabIBMIPZyERSeBupgNQmRtVS6AcFyhk70loIrsWfXnYYAxkkDaq4sgwVK2m
nwljerbKY8Rmmu2FNT</vt:lpwstr>
  </property>
  <property fmtid="{D5CDD505-2E9C-101B-9397-08002B2CF9AE}" pid="3" name="_2015_ms_pID_7253431">
    <vt:lpwstr>6NqaBM8VhEQRkTrMhVxl5DTAEuG2Y0NUx0vnMhpOx5xr1IjoTm7JDq
xS8fd54SvKzigCBiyOtVZE5eLK/00pWZMRt8b7lrs/AWJvEYyC7dUmTWmRZj7ANUqYLcx7pk
QjSolyh2Abn8AGMAf7rP6FsG2IBNOltizKCwcyZO0PJXMYoPuFwzzI7P0pI2IB9yVI1xMJwr
wRb6G11XM8IEhGUkq2PLTZJa54aYJCeAOi6T</vt:lpwstr>
  </property>
  <property fmtid="{D5CDD505-2E9C-101B-9397-08002B2CF9AE}" pid="4" name="_2015_ms_pID_7253432">
    <vt:lpwstr>kw==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1598837890</vt:lpwstr>
  </property>
</Properties>
</file>