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845088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67955" y="5693434"/>
            <a:ext cx="3324045" cy="11645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788558" y="5772151"/>
            <a:ext cx="2298902" cy="791236"/>
            <a:chOff x="9788558" y="5772151"/>
            <a:chExt cx="2298902" cy="791236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558" y="5772151"/>
              <a:ext cx="2298902" cy="701431"/>
            </a:xfrm>
            <a:prstGeom prst="rect">
              <a:avLst/>
            </a:prstGeom>
          </p:spPr>
        </p:pic>
        <p:sp>
          <p:nvSpPr>
            <p:cNvPr id="8" name="TextBox 9"/>
            <p:cNvSpPr txBox="1"/>
            <p:nvPr userDrawn="1"/>
          </p:nvSpPr>
          <p:spPr>
            <a:xfrm>
              <a:off x="10298850" y="6344096"/>
              <a:ext cx="1654604" cy="219291"/>
            </a:xfrm>
            <a:prstGeom prst="rect">
              <a:avLst/>
            </a:prstGeom>
            <a:noFill/>
          </p:spPr>
          <p:txBody>
            <a:bodyPr wrap="square" lIns="34290" tIns="17145" rIns="34290" bIns="17145" rtlCol="0" anchor="ctr" anchorCtr="1">
              <a:spAutoFit/>
            </a:bodyPr>
            <a:lstStyle/>
            <a:p>
              <a:pPr algn="r"/>
              <a:r>
                <a:rPr lang="en-US" altLang="zh-CN" sz="1200" u="sng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https://openlookeng.io</a:t>
              </a:r>
              <a:endParaRPr lang="en-US" sz="1200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72</cp:revision>
  <dcterms:created xsi:type="dcterms:W3CDTF">2020-07-13T03:13:03Z</dcterms:created>
  <dcterms:modified xsi:type="dcterms:W3CDTF">2020-08-31T09:40:35Z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(3)LgihRTBkFst2+J4E/hlqVR65zqSH/M8FS3DVS+IDUks1VFSdhqFDmoEjzdOl8BnSlFLvgEcT
Ub21DhJPowJiZ7ZTldyCa8Co/tlQrEQbjK8vuMmJqS7zkzkGTF5g1x2D3wvVevJ5ulvuxAuP
1Dp8ZL9uHAL5c9ivSebY5I+R7LHUN9VLuxH+Yj+2Nyiy6ikSprLYcfUBoyfpxE2+UaxhAXC6
kUWkSM82F0VMriDas3</vt:lpwstr>
  </property>
  <property fmtid="{D5CDD505-2E9C-101B-9397-08002B2CF9AE}" pid="3" name="_2015_ms_pID_7253431">
    <vt:lpwstr>Vji5bviW4maYPoWygH0IlxGyamg3RkvFtqXNxnGMnWrR7SxVKu6LSX
X1JkRy3Z8sNWdEw0UQjQqbchwjKh0vGKTkETADGxUuUt18Vk9h+Sv7BnkEk7aGZSN4HUe7BO
LRq4NBaGfNnFrkIxwaB2sB7+GMiOMrF9sGBPoWRsOBAEwJli4g1z2OH0YRRZBwIo6gsmawPn
DJslPkPU0PQqfc9xfPruxJorLJZkZCS8yca1</vt:lpwstr>
  </property>
  <property fmtid="{D5CDD505-2E9C-101B-9397-08002B2CF9AE}" pid="4" name="_2015_ms_pID_7253432">
    <vt:lpwstr>mw==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1598837890</vt:lpwstr>
  </property>
</Properties>
</file>