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9B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3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2DAE7-1433-4BF1-83FB-1D08D997CEC7}" type="datetimeFigureOut">
              <a:rPr lang="zh-CN" altLang="en-US" smtClean="0"/>
              <a:t>2020/8/31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9F86C-26D7-4785-9FAC-20D1195F71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6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27"/>
          <a:stretch/>
        </p:blipFill>
        <p:spPr>
          <a:xfrm flipV="1">
            <a:off x="7283886" y="0"/>
            <a:ext cx="4908114" cy="270822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21" t="1" r="-32" b="49296"/>
          <a:stretch/>
        </p:blipFill>
        <p:spPr>
          <a:xfrm>
            <a:off x="0" y="5759994"/>
            <a:ext cx="2788920" cy="1098006"/>
          </a:xfrm>
          <a:prstGeom prst="rect">
            <a:avLst/>
          </a:prstGeom>
        </p:spPr>
      </p:pic>
      <p:sp>
        <p:nvSpPr>
          <p:cNvPr id="31" name="标题 1"/>
          <p:cNvSpPr>
            <a:spLocks noGrp="1"/>
          </p:cNvSpPr>
          <p:nvPr>
            <p:ph type="ctrTitle" hasCustomPrompt="1"/>
          </p:nvPr>
        </p:nvSpPr>
        <p:spPr>
          <a:xfrm>
            <a:off x="695325" y="2607006"/>
            <a:ext cx="8160910" cy="821994"/>
          </a:xfrm>
          <a:prstGeom prst="rect">
            <a:avLst/>
          </a:prstGeom>
        </p:spPr>
        <p:txBody>
          <a:bodyPr anchor="ctr" anchorCtr="0"/>
          <a:lstStyle>
            <a:lvl1pPr algn="l">
              <a:defRPr sz="4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单击此处添加标题</a:t>
            </a:r>
            <a:endParaRPr lang="zh-CN" altLang="en-US"/>
          </a:p>
        </p:txBody>
      </p:sp>
      <p:sp>
        <p:nvSpPr>
          <p:cNvPr id="3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95325" y="3636494"/>
            <a:ext cx="5157787" cy="5400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单击此处添加演讲人</a:t>
            </a:r>
          </a:p>
        </p:txBody>
      </p:sp>
    </p:spTree>
    <p:extLst>
      <p:ext uri="{BB962C8B-B14F-4D97-AF65-F5344CB8AC3E}">
        <p14:creationId xmlns:p14="http://schemas.microsoft.com/office/powerpoint/2010/main" val="1189740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58378" y="2540318"/>
            <a:ext cx="4889880" cy="1777365"/>
          </a:xfrm>
          <a:prstGeom prst="rect">
            <a:avLst/>
          </a:prstGeom>
        </p:spPr>
      </p:pic>
      <p:sp>
        <p:nvSpPr>
          <p:cNvPr id="31" name="Rectangle 13"/>
          <p:cNvSpPr/>
          <p:nvPr userDrawn="1"/>
        </p:nvSpPr>
        <p:spPr>
          <a:xfrm flipH="1">
            <a:off x="695325" y="728417"/>
            <a:ext cx="49343" cy="543600"/>
          </a:xfrm>
          <a:prstGeom prst="rect">
            <a:avLst/>
          </a:prstGeom>
          <a:solidFill>
            <a:srgbClr val="5A9B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/>
          </a:p>
        </p:txBody>
      </p:sp>
      <p:sp>
        <p:nvSpPr>
          <p:cNvPr id="44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938213" y="732017"/>
            <a:ext cx="5157787" cy="54000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 sz="3200" b="0">
                <a:solidFill>
                  <a:srgbClr val="5A9B8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目录</a:t>
            </a:r>
          </a:p>
        </p:txBody>
      </p:sp>
      <p:sp>
        <p:nvSpPr>
          <p:cNvPr id="45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1288957" y="1644880"/>
            <a:ext cx="5157787" cy="540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单击此处添加章节标题</a:t>
            </a:r>
            <a:endParaRPr lang="en-US" altLang="zh-CN" smtClean="0"/>
          </a:p>
        </p:txBody>
      </p:sp>
      <p:sp>
        <p:nvSpPr>
          <p:cNvPr id="14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604359" y="1644880"/>
            <a:ext cx="665744" cy="4801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800" b="0">
                <a:solidFill>
                  <a:srgbClr val="5A9B8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01</a:t>
            </a:r>
          </a:p>
        </p:txBody>
      </p:sp>
      <p:sp>
        <p:nvSpPr>
          <p:cNvPr id="17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1288957" y="2497874"/>
            <a:ext cx="5157787" cy="540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单击此处添加章节标题</a:t>
            </a:r>
            <a:endParaRPr lang="en-US" altLang="zh-CN" smtClean="0"/>
          </a:p>
        </p:txBody>
      </p:sp>
      <p:sp>
        <p:nvSpPr>
          <p:cNvPr id="18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604359" y="2497874"/>
            <a:ext cx="665744" cy="4801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800" b="0">
                <a:solidFill>
                  <a:srgbClr val="5A9B8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02</a:t>
            </a:r>
          </a:p>
        </p:txBody>
      </p:sp>
      <p:sp>
        <p:nvSpPr>
          <p:cNvPr id="19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1288957" y="3350868"/>
            <a:ext cx="5157787" cy="540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单击此处添加章节标题</a:t>
            </a:r>
            <a:endParaRPr lang="en-US" altLang="zh-CN" smtClean="0"/>
          </a:p>
        </p:txBody>
      </p:sp>
      <p:sp>
        <p:nvSpPr>
          <p:cNvPr id="20" name="文本占位符 2"/>
          <p:cNvSpPr>
            <a:spLocks noGrp="1"/>
          </p:cNvSpPr>
          <p:nvPr>
            <p:ph type="body" idx="15" hasCustomPrompt="1"/>
          </p:nvPr>
        </p:nvSpPr>
        <p:spPr>
          <a:xfrm>
            <a:off x="604359" y="3350868"/>
            <a:ext cx="665744" cy="4801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800" b="0">
                <a:solidFill>
                  <a:srgbClr val="5A9B8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03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6" hasCustomPrompt="1"/>
          </p:nvPr>
        </p:nvSpPr>
        <p:spPr>
          <a:xfrm>
            <a:off x="1288957" y="4203862"/>
            <a:ext cx="5157787" cy="540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单击此处添加章节标题</a:t>
            </a:r>
            <a:endParaRPr lang="en-US" altLang="zh-CN" smtClean="0"/>
          </a:p>
        </p:txBody>
      </p:sp>
      <p:sp>
        <p:nvSpPr>
          <p:cNvPr id="22" name="文本占位符 2"/>
          <p:cNvSpPr>
            <a:spLocks noGrp="1"/>
          </p:cNvSpPr>
          <p:nvPr>
            <p:ph type="body" idx="17" hasCustomPrompt="1"/>
          </p:nvPr>
        </p:nvSpPr>
        <p:spPr>
          <a:xfrm>
            <a:off x="604359" y="4203862"/>
            <a:ext cx="665744" cy="4801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800" b="0">
                <a:solidFill>
                  <a:srgbClr val="5A9B8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04</a:t>
            </a:r>
          </a:p>
        </p:txBody>
      </p:sp>
      <p:sp>
        <p:nvSpPr>
          <p:cNvPr id="25" name="文本占位符 2"/>
          <p:cNvSpPr>
            <a:spLocks noGrp="1"/>
          </p:cNvSpPr>
          <p:nvPr>
            <p:ph type="body" idx="18" hasCustomPrompt="1"/>
          </p:nvPr>
        </p:nvSpPr>
        <p:spPr>
          <a:xfrm>
            <a:off x="1288957" y="5056856"/>
            <a:ext cx="5157787" cy="540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单击此处添加章节标题</a:t>
            </a:r>
            <a:endParaRPr lang="en-US" altLang="zh-CN" smtClean="0"/>
          </a:p>
        </p:txBody>
      </p:sp>
      <p:sp>
        <p:nvSpPr>
          <p:cNvPr id="26" name="文本占位符 2"/>
          <p:cNvSpPr>
            <a:spLocks noGrp="1"/>
          </p:cNvSpPr>
          <p:nvPr>
            <p:ph type="body" idx="19" hasCustomPrompt="1"/>
          </p:nvPr>
        </p:nvSpPr>
        <p:spPr>
          <a:xfrm>
            <a:off x="604359" y="5056856"/>
            <a:ext cx="665744" cy="480131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800" b="0">
                <a:solidFill>
                  <a:srgbClr val="5A9B8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895461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xmlns="" id="{6C4E2D52-327C-4E2C-873F-6617F8FE69E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5325" y="1641495"/>
            <a:ext cx="10801350" cy="448784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5" name="Rectangle 13"/>
          <p:cNvSpPr/>
          <p:nvPr userDrawn="1"/>
        </p:nvSpPr>
        <p:spPr>
          <a:xfrm flipH="1">
            <a:off x="695325" y="728663"/>
            <a:ext cx="49343" cy="543600"/>
          </a:xfrm>
          <a:prstGeom prst="rect">
            <a:avLst/>
          </a:prstGeom>
          <a:solidFill>
            <a:srgbClr val="5A9B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" tIns="17145" rIns="34290" bIns="17145" rtlCol="0" anchor="ctr"/>
          <a:lstStyle/>
          <a:p>
            <a:pPr algn="ctr"/>
            <a:endParaRPr 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38213" y="732017"/>
            <a:ext cx="5157787" cy="54000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 sz="3200" b="0">
                <a:solidFill>
                  <a:srgbClr val="5A9B8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2095421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2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58378" y="2540318"/>
            <a:ext cx="4889880" cy="17773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1556257" y="2540318"/>
            <a:ext cx="4889880" cy="1777365"/>
          </a:xfrm>
          <a:prstGeom prst="rect">
            <a:avLst/>
          </a:prstGeom>
        </p:spPr>
      </p:pic>
      <p:sp>
        <p:nvSpPr>
          <p:cNvPr id="6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567796" y="3161234"/>
            <a:ext cx="7056407" cy="535531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ctr">
              <a:buNone/>
              <a:defRPr sz="3200" b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13930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9788558" y="5772150"/>
            <a:ext cx="2298902" cy="791237"/>
            <a:chOff x="9788558" y="5772150"/>
            <a:chExt cx="2298902" cy="791237"/>
          </a:xfrm>
        </p:grpSpPr>
        <p:sp>
          <p:nvSpPr>
            <p:cNvPr id="6" name="TextBox 9"/>
            <p:cNvSpPr txBox="1"/>
            <p:nvPr userDrawn="1"/>
          </p:nvSpPr>
          <p:spPr>
            <a:xfrm>
              <a:off x="10298850" y="6344096"/>
              <a:ext cx="1654604" cy="219291"/>
            </a:xfrm>
            <a:prstGeom prst="rect">
              <a:avLst/>
            </a:prstGeom>
            <a:noFill/>
          </p:spPr>
          <p:txBody>
            <a:bodyPr wrap="square" lIns="34290" tIns="17145" rIns="34290" bIns="17145" rtlCol="0" anchor="ctr" anchorCtr="1">
              <a:spAutoFit/>
            </a:bodyPr>
            <a:lstStyle/>
            <a:p>
              <a:pPr algn="r"/>
              <a:r>
                <a:rPr lang="en-US" altLang="zh-CN" sz="1200" u="sng" smtClean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https://openlookeng.io</a:t>
              </a:r>
              <a:endParaRPr lang="en-US" sz="1200" u="sng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8558" y="5772150"/>
              <a:ext cx="2298902" cy="701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449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2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438" userDrawn="1">
          <p15:clr>
            <a:srgbClr val="F26B43"/>
          </p15:clr>
        </p15:guide>
        <p15:guide id="3" pos="7242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3861" userDrawn="1">
          <p15:clr>
            <a:srgbClr val="F26B43"/>
          </p15:clr>
        </p15:guide>
        <p15:guide id="6" orient="horz" pos="459" userDrawn="1">
          <p15:clr>
            <a:srgbClr val="F26B43"/>
          </p15:clr>
        </p15:guide>
        <p15:guide id="7" orient="horz" pos="10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19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80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33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815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Thank you!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51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4</Words>
  <Application>Microsoft Office PowerPoint</Application>
  <PresentationFormat>宽屏</PresentationFormat>
  <Paragraphs>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 Unicode MS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lvzixin</dc:creator>
  <cp:lastModifiedBy>lvzixin</cp:lastModifiedBy>
  <cp:revision>65</cp:revision>
  <dcterms:created xsi:type="dcterms:W3CDTF">2020-07-13T03:13:03Z</dcterms:created>
  <dcterms:modified xsi:type="dcterms:W3CDTF">2020-08-31T09:38:16Z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(3)NkxmVeJ1pazq/Y9G9d0ftLPjx/bGq04ebtVzo0RT2BPCbyBYP1/VgWFJXFT/nOdlXft+YlP3
D3S5rggXeMtNd9ODgycL4o418Y7zFVbuaLVFhmkauCO6BTazRmnh4+I597cMZMvt22ELLb2Q
eOKRnRq5wBvRO9sFEk2pUhGG5QDxJ85tw0Q1d69Kx5P6DMMrBn5r6Hsbsa7CBPesmRGNbjKF
z0a91YL12uKwIHcPLM</vt:lpwstr>
  </property>
  <property fmtid="{D5CDD505-2E9C-101B-9397-08002B2CF9AE}" pid="3" name="_2015_ms_pID_7253431">
    <vt:lpwstr>dcQ/BLaMsfx2iU+Z+RkTtmDKdfaDUZL2H0nxUQlvZMGznF838kdf9s
nn3tdfCDCyguHd8ep3pPrDZ2H9dhoYzMafRAU1RzjlFHAXyAEwtA0lRZ25yIHPevQMx7nPPE
srP5QSh1cD84CRQOV9xaXsptouOAYCm5vO0mNIMWVbiQjlDgDEwyEQw+F/l8D+SU28BqleOK
HcyJ9l5gO4oSXVVGvEOBLkn0X8mqTbM570B6</vt:lpwstr>
  </property>
  <property fmtid="{D5CDD505-2E9C-101B-9397-08002B2CF9AE}" pid="4" name="_2015_ms_pID_7253432">
    <vt:lpwstr>WA==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1598837890</vt:lpwstr>
  </property>
</Properties>
</file>