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578005-5F16-40D3-A3CB-85D879D1748A}">
  <a:tblStyle styleId="{5A578005-5F16-40D3-A3CB-85D879D1748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enturyGothic-bold.fntdata"/><Relationship Id="rId10" Type="http://schemas.openxmlformats.org/officeDocument/2006/relationships/slide" Target="slides/slide4.xml"/><Relationship Id="rId21" Type="http://schemas.openxmlformats.org/officeDocument/2006/relationships/font" Target="fonts/CenturyGothic-regular.fntdata"/><Relationship Id="rId13" Type="http://schemas.openxmlformats.org/officeDocument/2006/relationships/slide" Target="slides/slide7.xml"/><Relationship Id="rId24" Type="http://schemas.openxmlformats.org/officeDocument/2006/relationships/font" Target="fonts/CenturyGothic-boldItalic.fntdata"/><Relationship Id="rId12" Type="http://schemas.openxmlformats.org/officeDocument/2006/relationships/slide" Target="slides/slide6.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Chris Blair</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rPr lang="en-US"/>
              <a:t>[Complete this template by replacing the bracketed text with the relevant information.]</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[Explain the DevSecOps pipeline.]</a:t>
            </a:r>
            <a:endParaRPr sz="1600"/>
          </a:p>
          <a:p>
            <a:pPr indent="-228600" lvl="1" marL="685800" rtl="0" algn="l">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descr="Green Pace logo" id="211" name="Google Shape;211;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descr="Green Pace logo" id="218" name="Google Shape;218;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[Identify gaps in the security policy.]</a:t>
            </a:r>
            <a:endParaRPr sz="1400"/>
          </a:p>
        </p:txBody>
      </p:sp>
      <p:pic>
        <p:nvPicPr>
          <p:cNvPr descr="Green Pace logo" id="225" name="Google Shape;225;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2" name="Google Shape;232;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descr="Green Pace logo" id="239" name="Google Shape;239;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43" y="2839411"/>
            <a:ext cx="6453257"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171900" y="2561050"/>
          <a:ext cx="3000000" cy="3000000"/>
        </p:xfrm>
        <a:graphic>
          <a:graphicData uri="http://schemas.openxmlformats.org/drawingml/2006/table">
            <a:tbl>
              <a:tblPr firstCol="1" firstRow="1">
                <a:noFill/>
                <a:tableStyleId>{5A578005-5F16-40D3-A3CB-85D879D1748A}</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3600" u="none" cap="none" strike="noStrike">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indent="0" lvl="0" marL="0" rtl="0" algn="l">
              <a:lnSpc>
                <a:spcPct val="90000"/>
              </a:lnSpc>
              <a:spcBef>
                <a:spcPts val="1000"/>
              </a:spcBef>
              <a:spcAft>
                <a:spcPts val="0"/>
              </a:spcAft>
              <a:buClr>
                <a:schemeClr val="lt1"/>
              </a:buClr>
              <a:buSzPts val="1600"/>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3" name="Google Shape;203;p27"/>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4" name="Google Shape;204;p27"/>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