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3" r:id="rId4"/>
    <p:sldId id="262" r:id="rId5"/>
    <p:sldId id="264" r:id="rId6"/>
    <p:sldId id="258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107" d="100"/>
          <a:sy n="107" d="100"/>
        </p:scale>
        <p:origin x="-112" y="-184"/>
      </p:cViewPr>
      <p:guideLst>
        <p:guide orient="horz" pos="16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57E1B-41E0-423D-8562-91EA32F39063}" type="datetimeFigureOut">
              <a:rPr lang="zh-CN" altLang="en-US" smtClean="0"/>
              <a:t>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6E68-8000-4D5F-B40D-7994B961A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6E68-8000-4D5F-B40D-7994B961A8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8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451444" y="0"/>
            <a:ext cx="2241117" cy="1093517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47188"/>
              <a:ext cx="223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魏来</a:t>
              </a:r>
              <a:endParaRPr kumimoji="1" lang="en-US" altLang="zh-CN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future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pic>
        <p:nvPicPr>
          <p:cNvPr id="2" name="图片 1" descr="QQ图片201408242226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" y="824331"/>
            <a:ext cx="3190315" cy="4253752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176862" y="2597959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" name="椭圆 10"/>
          <p:cNvSpPr/>
          <p:nvPr/>
        </p:nvSpPr>
        <p:spPr>
          <a:xfrm>
            <a:off x="4186958" y="185747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" name="椭圆 11"/>
          <p:cNvSpPr/>
          <p:nvPr/>
        </p:nvSpPr>
        <p:spPr>
          <a:xfrm>
            <a:off x="4171251" y="331905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76721" y="2620887"/>
            <a:ext cx="1877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 smtClean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Segoe UI Light"/>
                <a:cs typeface="Segoe UI Light"/>
              </a:rPr>
              <a:t>15626456602</a:t>
            </a:r>
            <a:endParaRPr kumimoji="1" lang="zh-CN" altLang="en-US" sz="16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5417" y="1867672"/>
            <a:ext cx="112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四川  眉山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8656" y="3374292"/>
            <a:ext cx="209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 dirty="0" smtClean="0">
                <a:solidFill>
                  <a:schemeClr val="bg1"/>
                </a:solidFill>
                <a:latin typeface="Segoe UI Light"/>
                <a:cs typeface="Segoe UI Light"/>
              </a:rPr>
              <a:t>396302759@qq.com</a:t>
            </a:r>
            <a:endParaRPr kumimoji="1" lang="en-US" sz="16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311639" y="2657299"/>
            <a:ext cx="156178" cy="279818"/>
            <a:chOff x="4557713" y="1657350"/>
            <a:chExt cx="304800" cy="546100"/>
          </a:xfrm>
          <a:solidFill>
            <a:schemeClr val="bg1"/>
          </a:solidFill>
        </p:grpSpPr>
        <p:sp>
          <p:nvSpPr>
            <p:cNvPr id="19" name="Freeform 141"/>
            <p:cNvSpPr>
              <a:spLocks noEditPoints="1"/>
            </p:cNvSpPr>
            <p:nvPr/>
          </p:nvSpPr>
          <p:spPr bwMode="auto">
            <a:xfrm>
              <a:off x="4557713" y="1657350"/>
              <a:ext cx="304800" cy="546100"/>
            </a:xfrm>
            <a:custGeom>
              <a:avLst/>
              <a:gdLst/>
              <a:ahLst/>
              <a:cxnLst>
                <a:cxn ang="0">
                  <a:pos x="172" y="344"/>
                </a:cxn>
                <a:cxn ang="0">
                  <a:pos x="20" y="344"/>
                </a:cxn>
                <a:cxn ang="0">
                  <a:pos x="20" y="344"/>
                </a:cxn>
                <a:cxn ang="0">
                  <a:pos x="14" y="344"/>
                </a:cxn>
                <a:cxn ang="0">
                  <a:pos x="6" y="338"/>
                </a:cxn>
                <a:cxn ang="0">
                  <a:pos x="2" y="332"/>
                </a:cxn>
                <a:cxn ang="0">
                  <a:pos x="0" y="32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6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172" y="0"/>
                </a:cxn>
                <a:cxn ang="0">
                  <a:pos x="172" y="0"/>
                </a:cxn>
                <a:cxn ang="0">
                  <a:pos x="180" y="2"/>
                </a:cxn>
                <a:cxn ang="0">
                  <a:pos x="186" y="6"/>
                </a:cxn>
                <a:cxn ang="0">
                  <a:pos x="190" y="14"/>
                </a:cxn>
                <a:cxn ang="0">
                  <a:pos x="192" y="20"/>
                </a:cxn>
                <a:cxn ang="0">
                  <a:pos x="192" y="324"/>
                </a:cxn>
                <a:cxn ang="0">
                  <a:pos x="192" y="324"/>
                </a:cxn>
                <a:cxn ang="0">
                  <a:pos x="190" y="332"/>
                </a:cxn>
                <a:cxn ang="0">
                  <a:pos x="186" y="338"/>
                </a:cxn>
                <a:cxn ang="0">
                  <a:pos x="180" y="344"/>
                </a:cxn>
                <a:cxn ang="0">
                  <a:pos x="172" y="344"/>
                </a:cxn>
                <a:cxn ang="0">
                  <a:pos x="172" y="34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6" y="324"/>
                </a:cxn>
                <a:cxn ang="0">
                  <a:pos x="16" y="324"/>
                </a:cxn>
                <a:cxn ang="0">
                  <a:pos x="18" y="328"/>
                </a:cxn>
                <a:cxn ang="0">
                  <a:pos x="20" y="330"/>
                </a:cxn>
                <a:cxn ang="0">
                  <a:pos x="172" y="330"/>
                </a:cxn>
                <a:cxn ang="0">
                  <a:pos x="172" y="330"/>
                </a:cxn>
                <a:cxn ang="0">
                  <a:pos x="176" y="328"/>
                </a:cxn>
                <a:cxn ang="0">
                  <a:pos x="178" y="324"/>
                </a:cxn>
                <a:cxn ang="0">
                  <a:pos x="178" y="20"/>
                </a:cxn>
                <a:cxn ang="0">
                  <a:pos x="178" y="20"/>
                </a:cxn>
                <a:cxn ang="0">
                  <a:pos x="176" y="18"/>
                </a:cxn>
                <a:cxn ang="0">
                  <a:pos x="172" y="16"/>
                </a:cxn>
                <a:cxn ang="0">
                  <a:pos x="20" y="16"/>
                </a:cxn>
              </a:cxnLst>
              <a:rect l="0" t="0" r="r" b="b"/>
              <a:pathLst>
                <a:path w="192" h="344">
                  <a:moveTo>
                    <a:pt x="172" y="344"/>
                  </a:moveTo>
                  <a:lnTo>
                    <a:pt x="20" y="344"/>
                  </a:lnTo>
                  <a:lnTo>
                    <a:pt x="20" y="344"/>
                  </a:lnTo>
                  <a:lnTo>
                    <a:pt x="14" y="344"/>
                  </a:lnTo>
                  <a:lnTo>
                    <a:pt x="6" y="338"/>
                  </a:lnTo>
                  <a:lnTo>
                    <a:pt x="2" y="332"/>
                  </a:lnTo>
                  <a:lnTo>
                    <a:pt x="0" y="3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6" y="6"/>
                  </a:lnTo>
                  <a:lnTo>
                    <a:pt x="190" y="14"/>
                  </a:lnTo>
                  <a:lnTo>
                    <a:pt x="192" y="20"/>
                  </a:lnTo>
                  <a:lnTo>
                    <a:pt x="192" y="324"/>
                  </a:lnTo>
                  <a:lnTo>
                    <a:pt x="192" y="324"/>
                  </a:lnTo>
                  <a:lnTo>
                    <a:pt x="190" y="332"/>
                  </a:lnTo>
                  <a:lnTo>
                    <a:pt x="186" y="338"/>
                  </a:lnTo>
                  <a:lnTo>
                    <a:pt x="180" y="344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20" y="16"/>
                  </a:moveTo>
                  <a:lnTo>
                    <a:pt x="20" y="16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6" y="324"/>
                  </a:lnTo>
                  <a:lnTo>
                    <a:pt x="16" y="324"/>
                  </a:lnTo>
                  <a:lnTo>
                    <a:pt x="18" y="328"/>
                  </a:lnTo>
                  <a:lnTo>
                    <a:pt x="20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6" y="328"/>
                  </a:lnTo>
                  <a:lnTo>
                    <a:pt x="178" y="324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18"/>
                  </a:lnTo>
                  <a:lnTo>
                    <a:pt x="17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0" name="Freeform 143"/>
            <p:cNvSpPr>
              <a:spLocks noEditPoints="1"/>
            </p:cNvSpPr>
            <p:nvPr/>
          </p:nvSpPr>
          <p:spPr bwMode="auto">
            <a:xfrm>
              <a:off x="4595813" y="1730375"/>
              <a:ext cx="228600" cy="412750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2" y="260"/>
                </a:cxn>
                <a:cxn ang="0">
                  <a:pos x="22" y="260"/>
                </a:cxn>
                <a:cxn ang="0">
                  <a:pos x="14" y="258"/>
                </a:cxn>
                <a:cxn ang="0">
                  <a:pos x="8" y="254"/>
                </a:cxn>
                <a:cxn ang="0">
                  <a:pos x="2" y="246"/>
                </a:cxn>
                <a:cxn ang="0">
                  <a:pos x="0" y="23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30" y="2"/>
                </a:cxn>
                <a:cxn ang="0">
                  <a:pos x="138" y="6"/>
                </a:cxn>
                <a:cxn ang="0">
                  <a:pos x="142" y="14"/>
                </a:cxn>
                <a:cxn ang="0">
                  <a:pos x="144" y="22"/>
                </a:cxn>
                <a:cxn ang="0">
                  <a:pos x="144" y="238"/>
                </a:cxn>
                <a:cxn ang="0">
                  <a:pos x="144" y="238"/>
                </a:cxn>
                <a:cxn ang="0">
                  <a:pos x="142" y="246"/>
                </a:cxn>
                <a:cxn ang="0">
                  <a:pos x="138" y="254"/>
                </a:cxn>
                <a:cxn ang="0">
                  <a:pos x="130" y="258"/>
                </a:cxn>
                <a:cxn ang="0">
                  <a:pos x="122" y="260"/>
                </a:cxn>
                <a:cxn ang="0">
                  <a:pos x="122" y="26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18" y="16"/>
                </a:cxn>
                <a:cxn ang="0">
                  <a:pos x="16" y="22"/>
                </a:cxn>
                <a:cxn ang="0">
                  <a:pos x="16" y="238"/>
                </a:cxn>
                <a:cxn ang="0">
                  <a:pos x="16" y="238"/>
                </a:cxn>
                <a:cxn ang="0">
                  <a:pos x="18" y="244"/>
                </a:cxn>
                <a:cxn ang="0">
                  <a:pos x="22" y="246"/>
                </a:cxn>
                <a:cxn ang="0">
                  <a:pos x="122" y="246"/>
                </a:cxn>
                <a:cxn ang="0">
                  <a:pos x="122" y="246"/>
                </a:cxn>
                <a:cxn ang="0">
                  <a:pos x="128" y="244"/>
                </a:cxn>
                <a:cxn ang="0">
                  <a:pos x="130" y="238"/>
                </a:cxn>
                <a:cxn ang="0">
                  <a:pos x="130" y="22"/>
                </a:cxn>
                <a:cxn ang="0">
                  <a:pos x="130" y="22"/>
                </a:cxn>
                <a:cxn ang="0">
                  <a:pos x="128" y="16"/>
                </a:cxn>
                <a:cxn ang="0">
                  <a:pos x="122" y="14"/>
                </a:cxn>
                <a:cxn ang="0">
                  <a:pos x="22" y="14"/>
                </a:cxn>
              </a:cxnLst>
              <a:rect l="0" t="0" r="r" b="b"/>
              <a:pathLst>
                <a:path w="144" h="260">
                  <a:moveTo>
                    <a:pt x="122" y="260"/>
                  </a:moveTo>
                  <a:lnTo>
                    <a:pt x="22" y="260"/>
                  </a:lnTo>
                  <a:lnTo>
                    <a:pt x="22" y="260"/>
                  </a:lnTo>
                  <a:lnTo>
                    <a:pt x="14" y="258"/>
                  </a:lnTo>
                  <a:lnTo>
                    <a:pt x="8" y="254"/>
                  </a:lnTo>
                  <a:lnTo>
                    <a:pt x="2" y="246"/>
                  </a:lnTo>
                  <a:lnTo>
                    <a:pt x="0" y="23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0" y="2"/>
                  </a:lnTo>
                  <a:lnTo>
                    <a:pt x="138" y="6"/>
                  </a:lnTo>
                  <a:lnTo>
                    <a:pt x="142" y="14"/>
                  </a:lnTo>
                  <a:lnTo>
                    <a:pt x="144" y="22"/>
                  </a:lnTo>
                  <a:lnTo>
                    <a:pt x="144" y="238"/>
                  </a:lnTo>
                  <a:lnTo>
                    <a:pt x="144" y="238"/>
                  </a:lnTo>
                  <a:lnTo>
                    <a:pt x="142" y="246"/>
                  </a:lnTo>
                  <a:lnTo>
                    <a:pt x="138" y="254"/>
                  </a:lnTo>
                  <a:lnTo>
                    <a:pt x="130" y="258"/>
                  </a:lnTo>
                  <a:lnTo>
                    <a:pt x="122" y="260"/>
                  </a:lnTo>
                  <a:lnTo>
                    <a:pt x="122" y="260"/>
                  </a:lnTo>
                  <a:close/>
                  <a:moveTo>
                    <a:pt x="22" y="14"/>
                  </a:moveTo>
                  <a:lnTo>
                    <a:pt x="22" y="14"/>
                  </a:lnTo>
                  <a:lnTo>
                    <a:pt x="18" y="16"/>
                  </a:lnTo>
                  <a:lnTo>
                    <a:pt x="16" y="22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44"/>
                  </a:lnTo>
                  <a:lnTo>
                    <a:pt x="22" y="246"/>
                  </a:lnTo>
                  <a:lnTo>
                    <a:pt x="122" y="246"/>
                  </a:lnTo>
                  <a:lnTo>
                    <a:pt x="122" y="246"/>
                  </a:lnTo>
                  <a:lnTo>
                    <a:pt x="128" y="244"/>
                  </a:lnTo>
                  <a:lnTo>
                    <a:pt x="130" y="238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28" y="16"/>
                  </a:lnTo>
                  <a:lnTo>
                    <a:pt x="1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4304002" y="1967201"/>
            <a:ext cx="193063" cy="258003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22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3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sp>
        <p:nvSpPr>
          <p:cNvPr id="24" name="Freeform 144"/>
          <p:cNvSpPr>
            <a:spLocks noEditPoints="1"/>
          </p:cNvSpPr>
          <p:nvPr/>
        </p:nvSpPr>
        <p:spPr bwMode="auto">
          <a:xfrm>
            <a:off x="4233054" y="3450372"/>
            <a:ext cx="244016" cy="156346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2" y="0"/>
              </a:cxn>
              <a:cxn ang="0">
                <a:pos x="22" y="0"/>
              </a:cxn>
              <a:cxn ang="0">
                <a:pos x="14" y="2"/>
              </a:cxn>
              <a:cxn ang="0">
                <a:pos x="6" y="6"/>
              </a:cxn>
              <a:cxn ang="0">
                <a:pos x="2" y="12"/>
              </a:cxn>
              <a:cxn ang="0">
                <a:pos x="0" y="20"/>
              </a:cxn>
              <a:cxn ang="0">
                <a:pos x="0" y="192"/>
              </a:cxn>
              <a:cxn ang="0">
                <a:pos x="0" y="192"/>
              </a:cxn>
              <a:cxn ang="0">
                <a:pos x="2" y="200"/>
              </a:cxn>
              <a:cxn ang="0">
                <a:pos x="6" y="208"/>
              </a:cxn>
              <a:cxn ang="0">
                <a:pos x="14" y="212"/>
              </a:cxn>
              <a:cxn ang="0">
                <a:pos x="22" y="214"/>
              </a:cxn>
              <a:cxn ang="0">
                <a:pos x="314" y="214"/>
              </a:cxn>
              <a:cxn ang="0">
                <a:pos x="314" y="214"/>
              </a:cxn>
              <a:cxn ang="0">
                <a:pos x="322" y="212"/>
              </a:cxn>
              <a:cxn ang="0">
                <a:pos x="328" y="208"/>
              </a:cxn>
              <a:cxn ang="0">
                <a:pos x="334" y="200"/>
              </a:cxn>
              <a:cxn ang="0">
                <a:pos x="334" y="192"/>
              </a:cxn>
              <a:cxn ang="0">
                <a:pos x="334" y="20"/>
              </a:cxn>
              <a:cxn ang="0">
                <a:pos x="334" y="20"/>
              </a:cxn>
              <a:cxn ang="0">
                <a:pos x="334" y="12"/>
              </a:cxn>
              <a:cxn ang="0">
                <a:pos x="328" y="6"/>
              </a:cxn>
              <a:cxn ang="0">
                <a:pos x="322" y="2"/>
              </a:cxn>
              <a:cxn ang="0">
                <a:pos x="314" y="0"/>
              </a:cxn>
              <a:cxn ang="0">
                <a:pos x="314" y="0"/>
              </a:cxn>
              <a:cxn ang="0">
                <a:pos x="300" y="14"/>
              </a:cxn>
              <a:cxn ang="0">
                <a:pos x="174" y="108"/>
              </a:cxn>
              <a:cxn ang="0">
                <a:pos x="36" y="14"/>
              </a:cxn>
              <a:cxn ang="0">
                <a:pos x="300" y="14"/>
              </a:cxn>
              <a:cxn ang="0">
                <a:pos x="320" y="192"/>
              </a:cxn>
              <a:cxn ang="0">
                <a:pos x="320" y="192"/>
              </a:cxn>
              <a:cxn ang="0">
                <a:pos x="318" y="196"/>
              </a:cxn>
              <a:cxn ang="0">
                <a:pos x="314" y="198"/>
              </a:cxn>
              <a:cxn ang="0">
                <a:pos x="22" y="198"/>
              </a:cxn>
              <a:cxn ang="0">
                <a:pos x="22" y="198"/>
              </a:cxn>
              <a:cxn ang="0">
                <a:pos x="18" y="196"/>
              </a:cxn>
              <a:cxn ang="0">
                <a:pos x="16" y="192"/>
              </a:cxn>
              <a:cxn ang="0">
                <a:pos x="16" y="20"/>
              </a:cxn>
              <a:cxn ang="0">
                <a:pos x="16" y="20"/>
              </a:cxn>
              <a:cxn ang="0">
                <a:pos x="16" y="18"/>
              </a:cxn>
              <a:cxn ang="0">
                <a:pos x="170" y="122"/>
              </a:cxn>
              <a:cxn ang="0">
                <a:pos x="170" y="122"/>
              </a:cxn>
              <a:cxn ang="0">
                <a:pos x="174" y="124"/>
              </a:cxn>
              <a:cxn ang="0">
                <a:pos x="174" y="124"/>
              </a:cxn>
              <a:cxn ang="0">
                <a:pos x="178" y="122"/>
              </a:cxn>
              <a:cxn ang="0">
                <a:pos x="320" y="18"/>
              </a:cxn>
              <a:cxn ang="0">
                <a:pos x="320" y="18"/>
              </a:cxn>
              <a:cxn ang="0">
                <a:pos x="320" y="20"/>
              </a:cxn>
              <a:cxn ang="0">
                <a:pos x="320" y="192"/>
              </a:cxn>
            </a:cxnLst>
            <a:rect l="0" t="0" r="r" b="b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0" y="122"/>
                </a:lnTo>
                <a:lnTo>
                  <a:pt x="174" y="124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2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4" y="0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642643"/>
            <a:ext cx="4409328" cy="906145"/>
            <a:chOff x="5093846" y="2277755"/>
            <a:chExt cx="4409328" cy="906145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277755"/>
              <a:ext cx="3364808" cy="9061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2016 MASTER’S</a:t>
              </a:r>
              <a:r>
                <a:rPr kumimoji="1" lang="zh-CN" altLang="en-US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512522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cap="all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Bachelor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’S</a:t>
              </a:r>
              <a:r>
                <a:rPr kumimoji="1" lang="zh-CN" altLang="en-US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 smtClean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842738" y="1293664"/>
            <a:ext cx="3433547" cy="1566638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 flipH="1">
            <a:off x="1080007" y="1444505"/>
            <a:ext cx="2610494" cy="130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华南师范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大学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，硕士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学位</a:t>
            </a:r>
            <a:endParaRPr kumimoji="1"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600"/>
              </a:lnSpc>
            </a:pP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South China Normal University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with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  <a:sym typeface="+mn-ea"/>
              </a:rPr>
              <a:t>master’s 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degree</a:t>
            </a:r>
          </a:p>
          <a:p>
            <a:pPr>
              <a:lnSpc>
                <a:spcPts val="1600"/>
              </a:lnSpc>
            </a:pPr>
            <a:endParaRPr kumimoji="1" lang="en-US" altLang="zh-CN" sz="8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600"/>
              </a:lnSpc>
            </a:pP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专业 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传播学</a:t>
            </a:r>
            <a:endParaRPr kumimoji="1"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600"/>
              </a:lnSpc>
            </a:pP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</a:t>
            </a:r>
            <a:r>
              <a:rPr kumimoji="1" lang="zh-CN" altLang="en-US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communication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4"/>
            <a:ext cx="3503952" cy="1495118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147449" y="3476634"/>
            <a:ext cx="3042536" cy="130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湖北经济学院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，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学士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学位</a:t>
            </a:r>
            <a:endParaRPr kumimoji="1"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6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Hubei University Of Economics with bachelor's </a:t>
            </a:r>
            <a:r>
              <a:rPr kumimoji="1" lang="en-US" altLang="zh-CN" sz="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degree</a:t>
            </a:r>
          </a:p>
          <a:p>
            <a:pPr>
              <a:lnSpc>
                <a:spcPts val="1600"/>
              </a:lnSpc>
            </a:pPr>
            <a:endParaRPr kumimoji="1" lang="en-US" altLang="zh-CN" sz="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600"/>
              </a:lnSpc>
            </a:pPr>
            <a:r>
              <a:rPr kumimoji="1"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专业 </a:t>
            </a:r>
            <a:r>
              <a:rPr kumimoji="1"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| </a:t>
            </a:r>
            <a:r>
              <a:rPr kumimoji="1"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外国语言文学</a:t>
            </a:r>
          </a:p>
          <a:p>
            <a:pPr>
              <a:lnSpc>
                <a:spcPts val="1600"/>
              </a:lnSpc>
            </a:pPr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Major | Foreign Languages and Literatures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8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4" y="0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01526" y="1373267"/>
            <a:ext cx="1869813" cy="3287374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3332" y="1462912"/>
            <a:ext cx="1686196" cy="1196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3332" y="1466590"/>
            <a:ext cx="1686196" cy="119665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6054" y="1462912"/>
            <a:ext cx="660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1</a:t>
            </a:r>
            <a:endParaRPr kumimoji="1" lang="zh-CN" altLang="en-US" sz="7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3332" y="2744541"/>
            <a:ext cx="1616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 smtClean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algn="ctr"/>
            <a:r>
              <a:rPr kumimoji="1" lang="zh-CN" altLang="en-US" sz="2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？</a:t>
            </a:r>
            <a:endParaRPr kumimoji="1" lang="zh-CN" altLang="en-US" sz="2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91906" y="1373267"/>
            <a:ext cx="1869813" cy="3287374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83712" y="1462912"/>
            <a:ext cx="1686196" cy="1196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683712" y="1466590"/>
            <a:ext cx="1686196" cy="119665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196434" y="1462912"/>
            <a:ext cx="660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2</a:t>
            </a:r>
            <a:endParaRPr kumimoji="1" lang="zh-CN" altLang="en-US" sz="7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83714" y="2744541"/>
            <a:ext cx="1569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2000" dirty="0" smtClean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algn="ctr"/>
            <a:endParaRPr kumimoji="1" lang="en-US" altLang="zh-CN" sz="2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algn="ctr"/>
            <a:r>
              <a:rPr kumimoji="1" lang="zh-CN" altLang="en-US" sz="2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两个专业</a:t>
            </a:r>
            <a:endParaRPr kumimoji="1" lang="zh-CN" altLang="en-US" sz="2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82286" y="1345386"/>
            <a:ext cx="1869813" cy="3287374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74092" y="1435031"/>
            <a:ext cx="1686196" cy="11966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774092" y="1438709"/>
            <a:ext cx="1686196" cy="1196651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286814" y="1435031"/>
            <a:ext cx="660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3</a:t>
            </a:r>
            <a:endParaRPr kumimoji="1" lang="zh-CN" altLang="en-US" sz="7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74092" y="2716660"/>
            <a:ext cx="1605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2000" dirty="0" smtClean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algn="ctr"/>
            <a:endParaRPr kumimoji="1" lang="en-US" altLang="zh-CN" sz="2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algn="ctr"/>
            <a:r>
              <a:rPr kumimoji="1" lang="zh-CN" altLang="en-US" sz="2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三个城市</a:t>
            </a:r>
            <a:endParaRPr kumimoji="1" lang="zh-CN" altLang="en-US" sz="2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6772666" y="1345386"/>
            <a:ext cx="1869813" cy="3287374"/>
            <a:chOff x="541348" y="1100346"/>
            <a:chExt cx="1869813" cy="3287374"/>
          </a:xfrm>
        </p:grpSpPr>
        <p:sp>
          <p:nvSpPr>
            <p:cNvPr id="55" name="矩形 54"/>
            <p:cNvSpPr/>
            <p:nvPr/>
          </p:nvSpPr>
          <p:spPr>
            <a:xfrm>
              <a:off x="541348" y="1100346"/>
              <a:ext cx="1869813" cy="3287374"/>
            </a:xfrm>
            <a:prstGeom prst="rect">
              <a:avLst/>
            </a:prstGeom>
            <a:solidFill>
              <a:srgbClr val="E6E2D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3156" y="1189991"/>
              <a:ext cx="1686196" cy="1196651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33156" y="1193669"/>
              <a:ext cx="1686196" cy="1196651"/>
            </a:xfrm>
            <a:prstGeom prst="rect">
              <a:avLst/>
            </a:prstGeom>
            <a:solidFill>
              <a:schemeClr val="tx1">
                <a:alpha val="4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45876" y="1189991"/>
              <a:ext cx="6607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4</a:t>
              </a:r>
              <a:endParaRPr kumimoji="1" lang="zh-CN" altLang="en-US" sz="7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33156" y="2471620"/>
              <a:ext cx="1593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  <a:p>
              <a:pPr algn="ctr"/>
              <a:endParaRPr kumimoji="1" lang="en-US" altLang="zh-CN" sz="2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  <a:p>
              <a:pPr algn="ctr"/>
              <a:r>
                <a:rPr kumimoji="1" lang="zh-CN" altLang="en-US" sz="2000" dirty="0" smtClean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四段实习</a:t>
              </a:r>
              <a:endParaRPr kumimoji="1" lang="en-US" altLang="zh-CN" sz="2000" dirty="0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  <a:p>
              <a:pPr algn="ctr"/>
              <a:r>
                <a:rPr kumimoji="1" lang="zh-CN" altLang="en-US" sz="2000" dirty="0" smtClean="0">
                  <a:solidFill>
                    <a:srgbClr val="4C4B4B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经历</a:t>
              </a:r>
              <a:endParaRPr kumimoji="1" lang="zh-CN" altLang="en-US" sz="2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4" y="0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cap="all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something</a:t>
              </a:r>
              <a:endParaRPr kumimoji="1" lang="en-US" altLang="zh-CN" sz="2400" b="1" cap="all" dirty="0" smtClean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FillTx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3854291" y="1281612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899426" y="2803188"/>
            <a:ext cx="13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兴趣</a:t>
            </a:r>
            <a:endParaRPr kumimoji="1" lang="zh-CN" altLang="en-US" sz="2000" b="1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2000" b="1" dirty="0" smtClean="0">
                <a:solidFill>
                  <a:srgbClr val="F6DA98"/>
                </a:solidFill>
                <a:latin typeface="Segoe UI Light"/>
                <a:cs typeface="Segoe UI Light"/>
              </a:rPr>
              <a:t>habits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16174" y="3745874"/>
            <a:ext cx="1838270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读书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旅游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跑步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843187" y="1281612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911965" y="2901671"/>
            <a:ext cx="13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梦想</a:t>
            </a:r>
            <a:endParaRPr kumimoji="1" lang="zh-CN" altLang="en-US" sz="2000" b="1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2000" b="1" dirty="0" smtClean="0">
                <a:solidFill>
                  <a:srgbClr val="F6DA98"/>
                </a:solidFill>
                <a:latin typeface="Segoe UI Light"/>
                <a:cs typeface="Segoe UI Light"/>
              </a:rPr>
              <a:t>dream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88807" y="3745874"/>
            <a:ext cx="1838270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高高兴兴上班</a:t>
            </a:r>
            <a:endParaRPr lang="en-US" altLang="zh-CN" sz="14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平平安安回家</a:t>
            </a:r>
            <a:endParaRPr lang="zh-CN" altLang="zh-CN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39599" y="1281612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73988" y="2901671"/>
            <a:ext cx="13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性格</a:t>
            </a:r>
            <a:endParaRPr kumimoji="1" lang="zh-CN" altLang="en-US" sz="2000" b="1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2000" dirty="0" smtClean="0">
                <a:solidFill>
                  <a:srgbClr val="F6DA98"/>
                </a:solidFill>
                <a:latin typeface="Segoe UI Light"/>
                <a:cs typeface="Segoe UI Light"/>
              </a:rPr>
              <a:t>character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8132" y="3754090"/>
            <a:ext cx="1838270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开朗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热情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亲和力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沙漏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49" y="1614803"/>
            <a:ext cx="417695" cy="745884"/>
          </a:xfrm>
          <a:prstGeom prst="rect">
            <a:avLst/>
          </a:prstGeom>
        </p:spPr>
      </p:pic>
      <p:grpSp>
        <p:nvGrpSpPr>
          <p:cNvPr id="36" name="组 35"/>
          <p:cNvGrpSpPr/>
          <p:nvPr/>
        </p:nvGrpSpPr>
        <p:grpSpPr>
          <a:xfrm>
            <a:off x="7293794" y="1697022"/>
            <a:ext cx="629104" cy="629104"/>
            <a:chOff x="2167927" y="571191"/>
            <a:chExt cx="530225" cy="530225"/>
          </a:xfrm>
        </p:grpSpPr>
        <p:sp>
          <p:nvSpPr>
            <p:cNvPr id="37" name="Freeform 130"/>
            <p:cNvSpPr>
              <a:spLocks noEditPoints="1"/>
            </p:cNvSpPr>
            <p:nvPr/>
          </p:nvSpPr>
          <p:spPr bwMode="auto">
            <a:xfrm>
              <a:off x="2190152" y="571191"/>
              <a:ext cx="508000" cy="508000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1"/>
            <p:cNvSpPr/>
            <p:nvPr/>
          </p:nvSpPr>
          <p:spPr bwMode="auto">
            <a:xfrm>
              <a:off x="2167927" y="949016"/>
              <a:ext cx="155575" cy="1524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247337" y="1614803"/>
            <a:ext cx="501023" cy="727049"/>
            <a:chOff x="3009302" y="571191"/>
            <a:chExt cx="422275" cy="612775"/>
          </a:xfrm>
        </p:grpSpPr>
        <p:sp>
          <p:nvSpPr>
            <p:cNvPr id="48" name="Freeform 132"/>
            <p:cNvSpPr>
              <a:spLocks noEditPoints="1"/>
            </p:cNvSpPr>
            <p:nvPr/>
          </p:nvSpPr>
          <p:spPr bwMode="auto">
            <a:xfrm>
              <a:off x="3009302" y="571191"/>
              <a:ext cx="422275" cy="612775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82" y="12"/>
                </a:cxn>
                <a:cxn ang="0">
                  <a:pos x="48" y="32"/>
                </a:cxn>
                <a:cxn ang="0">
                  <a:pos x="22" y="60"/>
                </a:cxn>
                <a:cxn ang="0">
                  <a:pos x="6" y="94"/>
                </a:cxn>
                <a:cxn ang="0">
                  <a:pos x="0" y="134"/>
                </a:cxn>
                <a:cxn ang="0">
                  <a:pos x="8" y="170"/>
                </a:cxn>
                <a:cxn ang="0">
                  <a:pos x="44" y="244"/>
                </a:cxn>
                <a:cxn ang="0">
                  <a:pos x="60" y="278"/>
                </a:cxn>
                <a:cxn ang="0">
                  <a:pos x="88" y="358"/>
                </a:cxn>
                <a:cxn ang="0">
                  <a:pos x="116" y="384"/>
                </a:cxn>
                <a:cxn ang="0">
                  <a:pos x="150" y="384"/>
                </a:cxn>
                <a:cxn ang="0">
                  <a:pos x="178" y="358"/>
                </a:cxn>
                <a:cxn ang="0">
                  <a:pos x="204" y="280"/>
                </a:cxn>
                <a:cxn ang="0">
                  <a:pos x="222" y="244"/>
                </a:cxn>
                <a:cxn ang="0">
                  <a:pos x="258" y="170"/>
                </a:cxn>
                <a:cxn ang="0">
                  <a:pos x="266" y="134"/>
                </a:cxn>
                <a:cxn ang="0">
                  <a:pos x="260" y="94"/>
                </a:cxn>
                <a:cxn ang="0">
                  <a:pos x="242" y="60"/>
                </a:cxn>
                <a:cxn ang="0">
                  <a:pos x="218" y="32"/>
                </a:cxn>
                <a:cxn ang="0">
                  <a:pos x="184" y="12"/>
                </a:cxn>
                <a:cxn ang="0">
                  <a:pos x="146" y="2"/>
                </a:cxn>
                <a:cxn ang="0">
                  <a:pos x="164" y="328"/>
                </a:cxn>
                <a:cxn ang="0">
                  <a:pos x="98" y="314"/>
                </a:cxn>
                <a:cxn ang="0">
                  <a:pos x="172" y="304"/>
                </a:cxn>
                <a:cxn ang="0">
                  <a:pos x="168" y="314"/>
                </a:cxn>
                <a:cxn ang="0">
                  <a:pos x="94" y="302"/>
                </a:cxn>
                <a:cxn ang="0">
                  <a:pos x="180" y="278"/>
                </a:cxn>
                <a:cxn ang="0">
                  <a:pos x="94" y="302"/>
                </a:cxn>
                <a:cxn ang="0">
                  <a:pos x="124" y="362"/>
                </a:cxn>
                <a:cxn ang="0">
                  <a:pos x="108" y="348"/>
                </a:cxn>
                <a:cxn ang="0">
                  <a:pos x="154" y="352"/>
                </a:cxn>
                <a:cxn ang="0">
                  <a:pos x="132" y="362"/>
                </a:cxn>
                <a:cxn ang="0">
                  <a:pos x="76" y="254"/>
                </a:cxn>
                <a:cxn ang="0">
                  <a:pos x="56" y="216"/>
                </a:cxn>
                <a:cxn ang="0">
                  <a:pos x="28" y="152"/>
                </a:cxn>
                <a:cxn ang="0">
                  <a:pos x="24" y="134"/>
                </a:cxn>
                <a:cxn ang="0">
                  <a:pos x="42" y="72"/>
                </a:cxn>
                <a:cxn ang="0">
                  <a:pos x="90" y="34"/>
                </a:cxn>
                <a:cxn ang="0">
                  <a:pos x="132" y="24"/>
                </a:cxn>
                <a:cxn ang="0">
                  <a:pos x="194" y="44"/>
                </a:cxn>
                <a:cxn ang="0">
                  <a:pos x="232" y="92"/>
                </a:cxn>
                <a:cxn ang="0">
                  <a:pos x="242" y="134"/>
                </a:cxn>
                <a:cxn ang="0">
                  <a:pos x="232" y="172"/>
                </a:cxn>
                <a:cxn ang="0">
                  <a:pos x="210" y="216"/>
                </a:cxn>
              </a:cxnLst>
              <a:rect l="0" t="0" r="r" b="b"/>
              <a:pathLst>
                <a:path w="266" h="386">
                  <a:moveTo>
                    <a:pt x="132" y="0"/>
                  </a:moveTo>
                  <a:lnTo>
                    <a:pt x="132" y="0"/>
                  </a:lnTo>
                  <a:lnTo>
                    <a:pt x="120" y="2"/>
                  </a:lnTo>
                  <a:lnTo>
                    <a:pt x="106" y="4"/>
                  </a:lnTo>
                  <a:lnTo>
                    <a:pt x="94" y="6"/>
                  </a:lnTo>
                  <a:lnTo>
                    <a:pt x="82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0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52"/>
                  </a:lnTo>
                  <a:lnTo>
                    <a:pt x="8" y="170"/>
                  </a:lnTo>
                  <a:lnTo>
                    <a:pt x="16" y="188"/>
                  </a:lnTo>
                  <a:lnTo>
                    <a:pt x="24" y="208"/>
                  </a:lnTo>
                  <a:lnTo>
                    <a:pt x="44" y="244"/>
                  </a:lnTo>
                  <a:lnTo>
                    <a:pt x="54" y="26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76" y="324"/>
                  </a:lnTo>
                  <a:lnTo>
                    <a:pt x="80" y="342"/>
                  </a:lnTo>
                  <a:lnTo>
                    <a:pt x="88" y="358"/>
                  </a:lnTo>
                  <a:lnTo>
                    <a:pt x="94" y="370"/>
                  </a:lnTo>
                  <a:lnTo>
                    <a:pt x="104" y="380"/>
                  </a:lnTo>
                  <a:lnTo>
                    <a:pt x="116" y="384"/>
                  </a:lnTo>
                  <a:lnTo>
                    <a:pt x="132" y="386"/>
                  </a:lnTo>
                  <a:lnTo>
                    <a:pt x="132" y="386"/>
                  </a:lnTo>
                  <a:lnTo>
                    <a:pt x="150" y="384"/>
                  </a:lnTo>
                  <a:lnTo>
                    <a:pt x="162" y="380"/>
                  </a:lnTo>
                  <a:lnTo>
                    <a:pt x="172" y="370"/>
                  </a:lnTo>
                  <a:lnTo>
                    <a:pt x="178" y="358"/>
                  </a:lnTo>
                  <a:lnTo>
                    <a:pt x="184" y="342"/>
                  </a:lnTo>
                  <a:lnTo>
                    <a:pt x="190" y="324"/>
                  </a:lnTo>
                  <a:lnTo>
                    <a:pt x="204" y="280"/>
                  </a:lnTo>
                  <a:lnTo>
                    <a:pt x="204" y="280"/>
                  </a:lnTo>
                  <a:lnTo>
                    <a:pt x="212" y="262"/>
                  </a:lnTo>
                  <a:lnTo>
                    <a:pt x="222" y="244"/>
                  </a:lnTo>
                  <a:lnTo>
                    <a:pt x="242" y="208"/>
                  </a:lnTo>
                  <a:lnTo>
                    <a:pt x="250" y="188"/>
                  </a:lnTo>
                  <a:lnTo>
                    <a:pt x="258" y="170"/>
                  </a:lnTo>
                  <a:lnTo>
                    <a:pt x="264" y="152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4" y="120"/>
                  </a:lnTo>
                  <a:lnTo>
                    <a:pt x="262" y="106"/>
                  </a:lnTo>
                  <a:lnTo>
                    <a:pt x="260" y="94"/>
                  </a:lnTo>
                  <a:lnTo>
                    <a:pt x="256" y="82"/>
                  </a:lnTo>
                  <a:lnTo>
                    <a:pt x="250" y="70"/>
                  </a:lnTo>
                  <a:lnTo>
                    <a:pt x="242" y="60"/>
                  </a:lnTo>
                  <a:lnTo>
                    <a:pt x="236" y="50"/>
                  </a:lnTo>
                  <a:lnTo>
                    <a:pt x="226" y="40"/>
                  </a:lnTo>
                  <a:lnTo>
                    <a:pt x="218" y="32"/>
                  </a:lnTo>
                  <a:lnTo>
                    <a:pt x="208" y="24"/>
                  </a:lnTo>
                  <a:lnTo>
                    <a:pt x="196" y="16"/>
                  </a:lnTo>
                  <a:lnTo>
                    <a:pt x="184" y="12"/>
                  </a:lnTo>
                  <a:lnTo>
                    <a:pt x="172" y="6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64" y="328"/>
                  </a:moveTo>
                  <a:lnTo>
                    <a:pt x="104" y="336"/>
                  </a:lnTo>
                  <a:lnTo>
                    <a:pt x="104" y="336"/>
                  </a:lnTo>
                  <a:lnTo>
                    <a:pt x="98" y="314"/>
                  </a:lnTo>
                  <a:lnTo>
                    <a:pt x="98" y="314"/>
                  </a:lnTo>
                  <a:lnTo>
                    <a:pt x="98" y="312"/>
                  </a:lnTo>
                  <a:lnTo>
                    <a:pt x="172" y="304"/>
                  </a:lnTo>
                  <a:lnTo>
                    <a:pt x="172" y="304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4" y="328"/>
                  </a:lnTo>
                  <a:lnTo>
                    <a:pt x="164" y="328"/>
                  </a:lnTo>
                  <a:close/>
                  <a:moveTo>
                    <a:pt x="94" y="302"/>
                  </a:moveTo>
                  <a:lnTo>
                    <a:pt x="94" y="302"/>
                  </a:lnTo>
                  <a:lnTo>
                    <a:pt x="86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76" y="290"/>
                  </a:lnTo>
                  <a:lnTo>
                    <a:pt x="94" y="302"/>
                  </a:lnTo>
                  <a:close/>
                  <a:moveTo>
                    <a:pt x="132" y="362"/>
                  </a:moveTo>
                  <a:lnTo>
                    <a:pt x="132" y="362"/>
                  </a:lnTo>
                  <a:lnTo>
                    <a:pt x="124" y="362"/>
                  </a:lnTo>
                  <a:lnTo>
                    <a:pt x="118" y="360"/>
                  </a:lnTo>
                  <a:lnTo>
                    <a:pt x="114" y="356"/>
                  </a:lnTo>
                  <a:lnTo>
                    <a:pt x="108" y="348"/>
                  </a:lnTo>
                  <a:lnTo>
                    <a:pt x="160" y="340"/>
                  </a:lnTo>
                  <a:lnTo>
                    <a:pt x="160" y="340"/>
                  </a:lnTo>
                  <a:lnTo>
                    <a:pt x="154" y="352"/>
                  </a:lnTo>
                  <a:lnTo>
                    <a:pt x="148" y="360"/>
                  </a:lnTo>
                  <a:lnTo>
                    <a:pt x="142" y="362"/>
                  </a:lnTo>
                  <a:lnTo>
                    <a:pt x="132" y="362"/>
                  </a:lnTo>
                  <a:lnTo>
                    <a:pt x="132" y="362"/>
                  </a:lnTo>
                  <a:close/>
                  <a:moveTo>
                    <a:pt x="190" y="254"/>
                  </a:moveTo>
                  <a:lnTo>
                    <a:pt x="76" y="254"/>
                  </a:lnTo>
                  <a:lnTo>
                    <a:pt x="76" y="254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44" y="194"/>
                  </a:lnTo>
                  <a:lnTo>
                    <a:pt x="34" y="172"/>
                  </a:lnTo>
                  <a:lnTo>
                    <a:pt x="28" y="152"/>
                  </a:lnTo>
                  <a:lnTo>
                    <a:pt x="26" y="142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26" y="112"/>
                  </a:lnTo>
                  <a:lnTo>
                    <a:pt x="32" y="92"/>
                  </a:lnTo>
                  <a:lnTo>
                    <a:pt x="42" y="72"/>
                  </a:lnTo>
                  <a:lnTo>
                    <a:pt x="56" y="56"/>
                  </a:lnTo>
                  <a:lnTo>
                    <a:pt x="72" y="44"/>
                  </a:lnTo>
                  <a:lnTo>
                    <a:pt x="90" y="34"/>
                  </a:lnTo>
                  <a:lnTo>
                    <a:pt x="112" y="28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54" y="28"/>
                  </a:lnTo>
                  <a:lnTo>
                    <a:pt x="176" y="34"/>
                  </a:lnTo>
                  <a:lnTo>
                    <a:pt x="194" y="44"/>
                  </a:lnTo>
                  <a:lnTo>
                    <a:pt x="210" y="56"/>
                  </a:lnTo>
                  <a:lnTo>
                    <a:pt x="222" y="72"/>
                  </a:lnTo>
                  <a:lnTo>
                    <a:pt x="232" y="92"/>
                  </a:lnTo>
                  <a:lnTo>
                    <a:pt x="240" y="112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42"/>
                  </a:lnTo>
                  <a:lnTo>
                    <a:pt x="238" y="152"/>
                  </a:lnTo>
                  <a:lnTo>
                    <a:pt x="232" y="172"/>
                  </a:lnTo>
                  <a:lnTo>
                    <a:pt x="220" y="194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190" y="254"/>
                  </a:lnTo>
                  <a:lnTo>
                    <a:pt x="190" y="2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33"/>
            <p:cNvSpPr/>
            <p:nvPr/>
          </p:nvSpPr>
          <p:spPr bwMode="auto">
            <a:xfrm>
              <a:off x="3104552" y="669616"/>
              <a:ext cx="123825" cy="1238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58" y="0"/>
                </a:cxn>
                <a:cxn ang="0">
                  <a:pos x="44" y="4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12" y="32"/>
                </a:cxn>
                <a:cxn ang="0">
                  <a:pos x="6" y="44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76"/>
                </a:cxn>
                <a:cxn ang="0">
                  <a:pos x="6" y="78"/>
                </a:cxn>
                <a:cxn ang="0">
                  <a:pos x="6" y="78"/>
                </a:cxn>
                <a:cxn ang="0">
                  <a:pos x="10" y="7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4" y="60"/>
                </a:cxn>
                <a:cxn ang="0">
                  <a:pos x="18" y="48"/>
                </a:cxn>
                <a:cxn ang="0">
                  <a:pos x="22" y="38"/>
                </a:cxn>
                <a:cxn ang="0">
                  <a:pos x="30" y="28"/>
                </a:cxn>
                <a:cxn ang="0">
                  <a:pos x="40" y="22"/>
                </a:cxn>
                <a:cxn ang="0">
                  <a:pos x="50" y="1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78" y="10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78">
                  <a:moveTo>
                    <a:pt x="72" y="0"/>
                  </a:move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4" y="60"/>
                  </a:lnTo>
                  <a:lnTo>
                    <a:pt x="18" y="48"/>
                  </a:lnTo>
                  <a:lnTo>
                    <a:pt x="22" y="38"/>
                  </a:lnTo>
                  <a:lnTo>
                    <a:pt x="30" y="28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560507" y="1560258"/>
            <a:ext cx="2022986" cy="2022986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1753721" y="1421192"/>
            <a:ext cx="1610893" cy="2878599"/>
            <a:chOff x="404109" y="1421192"/>
            <a:chExt cx="1610893" cy="2878599"/>
          </a:xfrm>
        </p:grpSpPr>
        <p:sp>
          <p:nvSpPr>
            <p:cNvPr id="6" name="椭圆 5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饼图 8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9511165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1697" y="3099462"/>
              <a:ext cx="15133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zh-CN" sz="72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7</a:t>
              </a:r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0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English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685074" y="1421192"/>
            <a:ext cx="1624869" cy="2878599"/>
            <a:chOff x="404109" y="1421192"/>
            <a:chExt cx="1624869" cy="2878599"/>
          </a:xfrm>
        </p:grpSpPr>
        <p:sp>
          <p:nvSpPr>
            <p:cNvPr id="29" name="椭圆 28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饼图 29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8189763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7721" y="3099462"/>
              <a:ext cx="154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6</a:t>
              </a:r>
              <a:r>
                <a:rPr kumimoji="1" lang="zh-CN" altLang="zh-CN" sz="72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5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Office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227964" y="1421192"/>
            <a:ext cx="1610893" cy="2878599"/>
            <a:chOff x="404109" y="1421192"/>
            <a:chExt cx="1610893" cy="2878599"/>
          </a:xfrm>
        </p:grpSpPr>
        <p:sp>
          <p:nvSpPr>
            <p:cNvPr id="34" name="椭圆 33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饼图 34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297082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1697" y="3099462"/>
              <a:ext cx="15133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3</a:t>
              </a:r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0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PS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3451444" y="-52910"/>
            <a:ext cx="2241117" cy="1146427"/>
            <a:chOff x="3033164" y="-52911"/>
            <a:chExt cx="2241117" cy="114642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33164" y="-52911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SKILLS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3921254" y="2019369"/>
            <a:ext cx="1307657" cy="1104070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45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38"/>
            <p:cNvSpPr/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0" y="1421192"/>
            <a:ext cx="1610893" cy="2878599"/>
            <a:chOff x="404109" y="1421192"/>
            <a:chExt cx="1610893" cy="2878599"/>
          </a:xfrm>
        </p:grpSpPr>
        <p:sp>
          <p:nvSpPr>
            <p:cNvPr id="66" name="椭圆 65"/>
            <p:cNvSpPr/>
            <p:nvPr/>
          </p:nvSpPr>
          <p:spPr>
            <a:xfrm>
              <a:off x="569699" y="1939416"/>
              <a:ext cx="1184022" cy="1184022"/>
            </a:xfrm>
            <a:prstGeom prst="ellipse">
              <a:avLst/>
            </a:prstGeom>
            <a:solidFill>
              <a:srgbClr val="F6DA98">
                <a:alpha val="5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饼图 66"/>
            <p:cNvSpPr/>
            <p:nvPr/>
          </p:nvSpPr>
          <p:spPr>
            <a:xfrm>
              <a:off x="569699" y="1939417"/>
              <a:ext cx="1184022" cy="1184022"/>
            </a:xfrm>
            <a:prstGeom prst="pie">
              <a:avLst>
                <a:gd name="adj1" fmla="val 16224568"/>
                <a:gd name="adj2" fmla="val 11714310"/>
              </a:avLst>
            </a:prstGeom>
            <a:solidFill>
              <a:srgbClr val="F6DA9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01697" y="3099462"/>
              <a:ext cx="15133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8</a:t>
              </a:r>
              <a:r>
                <a:rPr kumimoji="1" lang="en-US" altLang="zh-CN" sz="72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0</a:t>
              </a:r>
              <a:r>
                <a:rPr kumimoji="1" lang="en-US" altLang="zh-CN" sz="2400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Segoe UI Light"/>
                  <a:cs typeface="Segoe UI Light"/>
                </a:rPr>
                <a:t>%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04109" y="1421192"/>
              <a:ext cx="1515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W</a:t>
              </a:r>
              <a:r>
                <a:rPr kumimoji="1" lang="en-US" altLang="zh-CN" b="1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riting</a:t>
              </a:r>
              <a:endParaRPr kumimoji="1" lang="zh-CN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4" y="0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cap="all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show</a:t>
              </a:r>
              <a:endParaRPr kumimoji="1" lang="zh-CN" altLang="en-US" sz="2400" b="1" cap="all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22563" y="1459823"/>
            <a:ext cx="7074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800" dirty="0">
                <a:latin typeface="Times New Roman"/>
              </a:rPr>
              <a:t>I wish to wish the wish you wish to wish, but if you wish the wish the </a:t>
            </a:r>
            <a:r>
              <a:rPr lang="en-US" altLang="zh-CN" sz="3200" kern="1800" dirty="0" smtClean="0">
                <a:latin typeface="Times New Roman"/>
              </a:rPr>
              <a:t>witch</a:t>
            </a:r>
            <a:r>
              <a:rPr lang="zh-CN" altLang="en-US" sz="3200" kern="1800" dirty="0" smtClean="0">
                <a:latin typeface="Times New Roman"/>
              </a:rPr>
              <a:t> </a:t>
            </a:r>
            <a:r>
              <a:rPr lang="en-US" altLang="zh-CN" sz="3200" kern="1800" dirty="0" smtClean="0">
                <a:latin typeface="Times New Roman"/>
              </a:rPr>
              <a:t>wishes</a:t>
            </a:r>
            <a:r>
              <a:rPr lang="en-US" altLang="zh-CN" sz="3200" kern="1800" dirty="0">
                <a:latin typeface="Times New Roman"/>
              </a:rPr>
              <a:t>, I won't wish the wish you wish to wish</a:t>
            </a:r>
            <a:endParaRPr lang="zh-CN" altLang="en-US" sz="3200" kern="1800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451444" y="0"/>
            <a:ext cx="2241117" cy="1093517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cap="all" dirty="0" smtClean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final</a:t>
              </a:r>
              <a:endParaRPr kumimoji="1" lang="zh-CN" altLang="en-US" sz="2400" b="1" cap="all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59232" y="2314952"/>
            <a:ext cx="468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 smtClean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144</TotalTime>
  <Words>144</Words>
  <Application>Microsoft Macintosh PowerPoint</Application>
  <PresentationFormat>全屏显示(16:9)</PresentationFormat>
  <Paragraphs>64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www.1ppt.com</dc:subject>
  <dc:creator>www.1ppt.com</dc:creator>
  <dc:description>www.1ppt.com</dc:description>
  <cp:lastModifiedBy>进 顾家</cp:lastModifiedBy>
  <cp:revision>127</cp:revision>
  <dcterms:created xsi:type="dcterms:W3CDTF">2010-04-12T23:12:00Z</dcterms:created>
  <dcterms:modified xsi:type="dcterms:W3CDTF">2016-04-28T15:55:39Z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2052-10.1.0.5603</vt:lpwstr>
  </property>
</Properties>
</file>