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XIAOFANLI" initials="X" lastIdx="6" clrIdx="0"/>
  <p:cmAuthor id="2" name="浩" initials="浩" lastIdx="1" clrIdx="1"/>
  <p:cmAuthor id="3" name="86158" initials="8" lastIdx="1" clrIdx="2"/>
  <p:cmAuthor id="4" name="Admin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28" y="5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29235" y="297180"/>
            <a:ext cx="10515600" cy="1325563"/>
          </a:xfrm>
          <a:noFill/>
          <a:ln w="12699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488" tIns="44450" rIns="90488" bIns="44450" rtlCol="0" anchor="ctr" anchorCtr="0">
            <a:no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lvl="0" algn="l">
              <a:buClrTx/>
              <a:buFontTx/>
              <a:buNone/>
            </a:pPr>
            <a:r>
              <a:rPr lang="zh-CN" altLang="en-US" sz="5000" dirty="0">
                <a:solidFill>
                  <a:srgbClr val="2A858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考核形式与成绩计算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03885" y="2117090"/>
            <a:ext cx="1098423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基础验证实验：占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20% </a:t>
            </a:r>
          </a:p>
          <a:p>
            <a:pPr marL="8001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其中课堂验收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分，实验报告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pPr marL="8001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拓展实验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分；（总分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分封顶）</a:t>
            </a:r>
          </a:p>
          <a:p>
            <a:pPr lvl="1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17780" lvl="1" indent="-1778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最后课程结束要整理好实验器件，未整理好或器件缺失，总分扣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8400" y="346780"/>
            <a:ext cx="10969200" cy="705600"/>
          </a:xfrm>
        </p:spPr>
        <p:txBody>
          <a:bodyPr/>
          <a:lstStyle/>
          <a:p>
            <a:r>
              <a:rPr lang="zh-CN" altLang="en-US" dirty="0"/>
              <a:t>验收标准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24035" y="323850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80695" y="1151890"/>
            <a:ext cx="1171130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基础实验成绩计算方法：</a:t>
            </a: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课堂验收满分为：</a:t>
            </a:r>
            <a:r>
              <a:rPr lang="en-US" altLang="zh-CN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</a:t>
            </a: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ESP8266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模块实现自动连接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WiFi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（在串口监视器中显示连接成功）：占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20%</a:t>
            </a:r>
            <a:endParaRPr lang="zh-CN" altLang="en-US" sz="2400" b="1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ESP8266模块串口监视器能实时显示温湿度数据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（自动刷新）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：占20%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端实时展示温湿度数据：占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30%</a:t>
            </a:r>
            <a:endParaRPr lang="zh-CN" altLang="en-US" sz="2400" b="1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ESP8266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Arduino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的串口通信，并根据温湿度数据控制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灯亮灭：占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30%</a:t>
            </a:r>
          </a:p>
          <a:p>
            <a:pPr marL="80010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400" b="1" kern="1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8400" y="402025"/>
            <a:ext cx="10969200" cy="705600"/>
          </a:xfrm>
        </p:spPr>
        <p:txBody>
          <a:bodyPr/>
          <a:lstStyle/>
          <a:p>
            <a:r>
              <a:rPr lang="zh-CN" altLang="en-US"/>
              <a:t>验收标准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24035" y="323850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30530" y="1107440"/>
            <a:ext cx="1132459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课堂验收满分为：</a:t>
            </a:r>
            <a:r>
              <a:rPr lang="en-US" altLang="zh-CN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分（按完成度评分）</a:t>
            </a: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可拓展的方面（推荐）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实现使用其他通信模块（蓝牙、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Zigbee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Lora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）实时监测温湿度数据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在原有基础上添加其他传感器模块，监测环境数据，并且实时展示在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端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根据传感器数据，控制除了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灯外更多的设备</a:t>
            </a:r>
            <a:endParaRPr lang="en-US" altLang="zh-CN" sz="2400" b="1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可视化增强：在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端引入更多图表，实现监测数据变化趋势可视化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端增加控制面板，允许用户远程改变控制设备的数据阈值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实现双向通信：可以让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Arduino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通过串口反馈设备信息，并在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端实时展示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鼓励自行扩展</a:t>
            </a:r>
            <a:endParaRPr lang="en-US" altLang="zh-CN" sz="24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kern="1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QyMWY1MWE1NDFjZjI4NWVkZGYwYjEwZjMyZTRhYz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255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Wingdings</vt:lpstr>
      <vt:lpstr>WPS</vt:lpstr>
      <vt:lpstr>考核形式与成绩计算</vt:lpstr>
      <vt:lpstr>验收标准</vt:lpstr>
      <vt:lpstr>验收标准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xp z</dc:creator>
  <cp:lastModifiedBy>xp z</cp:lastModifiedBy>
  <cp:revision>156</cp:revision>
  <dcterms:created xsi:type="dcterms:W3CDTF">2019-06-19T02:08:00Z</dcterms:created>
  <dcterms:modified xsi:type="dcterms:W3CDTF">2024-09-24T07:01:41Z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6E92519A52984CFBB31FF95B704A3598_13</vt:lpwstr>
  </property>
</Properties>
</file>