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key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992115"/>
            <a:ext cx="4053089" cy="4245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ephant.png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39" y="1677915"/>
            <a:ext cx="4053089" cy="424521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533400" y="571500"/>
            <a:ext cx="5410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Mānoa Faculty Senate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0" y="5219700"/>
            <a:ext cx="3810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 Elections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4022"/>
            <a:ext cx="9052560" cy="52344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85800" y="266700"/>
            <a:ext cx="4648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Voter Turnout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943600" y="4152900"/>
            <a:ext cx="1828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33%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52560" cy="67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4267200" y="1642756"/>
            <a:ext cx="2286000" cy="3557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James Caron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William Chain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Williamson Chang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Robert Cowie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Timothy Dye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Mark Levin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Jennifer Matsuda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Torben Nielsen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Carol Plummer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Stacey Roberts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Janice Shoultz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Halina Zaleski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553200" y="457200"/>
            <a:ext cx="2133600" cy="5875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Aurelio Agcaoili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Kimberly Binsted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David Chin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Xu Di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R Ertekin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Miguel Felipe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Jennifer Herring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Julie Iezzi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Judith Inazu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Ken Ito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Thao Le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Gabor Mocz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Martin Oishi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Robert Paull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Martin Rayner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Scott Robinson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Maya Saffery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David Sanders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Gwen Sinclair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C6C4"/>
                </a:solidFill>
                <a:latin typeface="Calibri"/>
                <a:ea typeface="Calibri"/>
                <a:cs typeface="Calibri"/>
                <a:sym typeface="Calibri"/>
              </a:rPr>
              <a:t>Anna Stirr</a:t>
            </a:r>
            <a:endParaRPr b="1" i="0" sz="1800" u="none" cap="none" strike="noStrike">
              <a:solidFill>
                <a:srgbClr val="EAC6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33443" cy="677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7808" y="5105400"/>
            <a:ext cx="9067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Senate Executive Committee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0600"/>
            <a:ext cx="9048445" cy="577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52400" y="571500"/>
            <a:ext cx="8839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NAME-constituents@lists.hawaii.edu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52560" cy="67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219200" y="1190808"/>
            <a:ext cx="1524000" cy="1476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581400" y="1838508"/>
            <a:ext cx="198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your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400800" y="1838508"/>
            <a:ext cx="1828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Service!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