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A67C1-39EC-6FA0-1946-FF607CD61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57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12CBA-025F-AF52-DC97-8C542F2F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4079033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Receptenwebsite</a:t>
            </a:r>
            <a:endParaRPr lang="en-US" sz="3700" b="1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FEEB1A-041A-953B-A8E3-53DB54E5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67" y="1967476"/>
            <a:ext cx="5800725" cy="3742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Wat is het?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Website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waarop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je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je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eigen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recepeten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kunt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opslaan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delen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met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andere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gebruikers</a:t>
            </a:r>
            <a:endParaRPr lang="en-US" sz="18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Wie </a:t>
            </a:r>
            <a:r>
              <a:rPr lang="en-US" sz="18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zijn</a:t>
            </a: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 de </a:t>
            </a:r>
            <a:r>
              <a:rPr lang="en-US" sz="18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gebruikers</a:t>
            </a: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?</a:t>
            </a:r>
          </a:p>
          <a:p>
            <a:pPr algn="l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Mensen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die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graag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koken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hun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recepten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willen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bewaren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om later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nog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een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keer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te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gebruiken</a:t>
            </a:r>
            <a:endParaRPr lang="en-US" sz="18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Waar</a:t>
            </a: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lijkt</a:t>
            </a:r>
            <a:r>
              <a:rPr lang="en-US" sz="1800" b="1" dirty="0">
                <a:solidFill>
                  <a:schemeClr val="tx1"/>
                </a:solidFill>
                <a:latin typeface="Arial Nova" panose="020B0504020202020204" pitchFamily="34" charset="0"/>
              </a:rPr>
              <a:t> het op?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Albert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Heijn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Allerhande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, leukerecepten.nl, 24kitchen.nl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Arial Nova" panose="020B0504020202020204" pitchFamily="34" charset="0"/>
              </a:rPr>
              <a:t> Jumbo </a:t>
            </a:r>
            <a:r>
              <a:rPr lang="en-US" sz="1800" dirty="0" err="1">
                <a:solidFill>
                  <a:schemeClr val="tx1"/>
                </a:solidFill>
                <a:latin typeface="Arial Nova" panose="020B0504020202020204" pitchFamily="34" charset="0"/>
              </a:rPr>
              <a:t>recepten</a:t>
            </a:r>
            <a:endParaRPr lang="en-US" sz="18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8006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729D4"/>
      </a:accent1>
      <a:accent2>
        <a:srgbClr val="9917D5"/>
      </a:accent2>
      <a:accent3>
        <a:srgbClr val="5C29E7"/>
      </a:accent3>
      <a:accent4>
        <a:srgbClr val="2742D8"/>
      </a:accent4>
      <a:accent5>
        <a:srgbClr val="2995E7"/>
      </a:accent5>
      <a:accent6>
        <a:srgbClr val="15BFC2"/>
      </a:accent6>
      <a:hlink>
        <a:srgbClr val="3F72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58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 Light</vt:lpstr>
      <vt:lpstr>Arial</vt:lpstr>
      <vt:lpstr>Arial Nova</vt:lpstr>
      <vt:lpstr>Walbaum Display</vt:lpstr>
      <vt:lpstr>BohoVogueVTI</vt:lpstr>
      <vt:lpstr>Receptenwebsite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Receptenwebsite</dc:title>
  <dc:creator>Jaycey .</dc:creator>
  <cp:lastModifiedBy>Jaycey .</cp:lastModifiedBy>
  <cp:revision>1</cp:revision>
  <dcterms:created xsi:type="dcterms:W3CDTF">2024-03-07T12:31:31Z</dcterms:created>
  <dcterms:modified xsi:type="dcterms:W3CDTF">2024-03-07T12:44:28Z</dcterms:modified>
</cp:coreProperties>
</file>