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_8000000C_162F9D2A.xml" ContentType="application/vnd.openxmlformats-officedocument.presentationml.slideMaster+xml"/>
  <Override PartName="/ppt/slides/slide_101_C870762D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162F9D2A.xml" ContentType="application/vnd.openxmlformats-officedocument.theme+xml"/>
  <Override PartName="/ppt/tableStyles.xml" ContentType="application/vnd.openxmlformats-officedocument.presentationml.tableStyles+xml"/>
  <Override PartName="/ppt/slideLayouts/slideLayout_8000000D_99327896.xml" ContentType="application/vnd.openxmlformats-officedocument.presentationml.slideLayout+xml"/>
  <Override PartName="/ppt/slideLayouts/slideLayout_8000000E_98D526C3.xml" ContentType="application/vnd.openxmlformats-officedocument.presentationml.slideLayout+xml"/>
  <Override PartName="/ppt/slideLayouts/slideLayout_8000000F_B9DCBC55.xml" ContentType="application/vnd.openxmlformats-officedocument.presentationml.slideLayout+xml"/>
  <Override PartName="/ppt/slideLayouts/slideLayout_80000010_C3A5C252.xml" ContentType="application/vnd.openxmlformats-officedocument.presentationml.slideLayout+xml"/>
  <Override PartName="/ppt/slideLayouts/slideLayout_80000011_9CB32422.xml" ContentType="application/vnd.openxmlformats-officedocument.presentationml.slideLayout+xml"/>
  <Override PartName="/ppt/slideLayouts/slideLayout_80000012_ECD1358B.xml" ContentType="application/vnd.openxmlformats-officedocument.presentationml.slideLayout+xml"/>
  <Override PartName="/ppt/slideLayouts/slideLayout_80000013_347A26F4.xml" ContentType="application/vnd.openxmlformats-officedocument.presentationml.slideLayout+xml"/>
  <Override PartName="/ppt/slideLayouts/slideLayout_80000014_9DCBC4D3.xml" ContentType="application/vnd.openxmlformats-officedocument.presentationml.slideLayout+xml"/>
  <Override PartName="/ppt/slideLayouts/slideLayout_80000015_E950ED9D.xml" ContentType="application/vnd.openxmlformats-officedocument.presentationml.slideLayout+xml"/>
  <Override PartName="/ppt/slideLayouts/slideLayout_80000016_5BB7679D.xml" ContentType="application/vnd.openxmlformats-officedocument.presentationml.slideLayout+xml"/>
  <Override PartName="/ppt/slideLayouts/slideLayout_80000017_940FDC6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7_5D459C87.xml" ContentType="application/vnd.openxmlformats-officedocument.presentationml.slide+xml"/>
  <Override PartName="/ppt/slides/slide_108_C78DB474.xml" ContentType="application/vnd.openxmlformats-officedocument.presentationml.slide+xml"/>
  <Override PartName="/ppt/slides/slide_109_3FC0FA98.xml" ContentType="application/vnd.openxmlformats-officedocument.presentationml.slide+xml"/>
  <Override PartName="/ppt/slides/slide_10A_5AFA702.xml" ContentType="application/vnd.openxmlformats-officedocument.presentationml.slide+xml"/>
  <Override PartName="/ppt/slides/slide_10B_2C57006.xml" ContentType="application/vnd.openxmlformats-officedocument.presentationml.slide+xml"/>
  <Override PartName="/ppt/slides/slide_10C_CF341B25.xml" ContentType="application/vnd.openxmlformats-officedocument.presentationml.slide+xml"/>
  <Override PartName="/ppt/slides/slide_10D_7EA1DF70.xml" ContentType="application/vnd.openxmlformats-officedocument.presentationml.slide+xml"/>
  <Override PartName="/ppt/slides/slide_10E_CF78BED2.xml" ContentType="application/vnd.openxmlformats-officedocument.presentationml.slide+xml"/>
  <Override PartName="/ppt/slides/slide_10F_E132F216.xml" ContentType="application/vnd.openxmlformats-officedocument.presentationml.slide+xml"/>
  <Override PartName="/ppt/slides/slide_110_C89F90D4.xml" ContentType="application/vnd.openxmlformats-officedocument.presentationml.slide+xml"/>
  <Override PartName="/ppt/slides/slide_111_FC988A7D.xml" ContentType="application/vnd.openxmlformats-officedocument.presentationml.slide+xml"/>
  <Override PartName="/ppt/slides/slide_112_826D8E51.xml" ContentType="application/vnd.openxmlformats-officedocument.presentationml.slide+xml"/>
  <Override PartName="/ppt/slides/slide_113_E84067C0.xml" ContentType="application/vnd.openxmlformats-officedocument.presentationml.slide+xml"/>
  <Override PartName="/ppt/slides/slide_114_AA90CC32.xml" ContentType="application/vnd.openxmlformats-officedocument.presentationml.slide+xml"/>
  <Override PartName="/ppt/slides/slide_115_46DB770A.xml" ContentType="application/vnd.openxmlformats-officedocument.presentationml.slide+xml"/>
  <Override PartName="/ppt/slides/slide_116_A3787FC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4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_8000000C_162F9D2A.xml" Id="rId7" /><Relationship Type="http://schemas.openxmlformats.org/officeDocument/2006/relationships/slideMaster" Target="slideMasters/slideMaster_8000000C_162F9D2A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_101_C870762D.xml" Id="rId4" /><Relationship Type="http://schemas.openxmlformats.org/officeDocument/2006/relationships/slide" Target="slides/slide_107_5D459C87.xml" Id="rId17" /><Relationship Type="http://schemas.openxmlformats.org/officeDocument/2006/relationships/slide" Target="slides/slide_108_C78DB474.xml" Id="rId18" /><Relationship Type="http://schemas.openxmlformats.org/officeDocument/2006/relationships/slide" Target="slides/slide_109_3FC0FA98.xml" Id="rId19" /><Relationship Type="http://schemas.openxmlformats.org/officeDocument/2006/relationships/slide" Target="slides/slide_10A_5AFA702.xml" Id="rId20" /><Relationship Type="http://schemas.openxmlformats.org/officeDocument/2006/relationships/slide" Target="slides/slide_10B_2C57006.xml" Id="rId21" /><Relationship Type="http://schemas.openxmlformats.org/officeDocument/2006/relationships/slide" Target="slides/slide_10C_CF341B25.xml" Id="rId22" /><Relationship Type="http://schemas.openxmlformats.org/officeDocument/2006/relationships/slide" Target="slides/slide_10D_7EA1DF70.xml" Id="rId23" /><Relationship Type="http://schemas.openxmlformats.org/officeDocument/2006/relationships/slide" Target="slides/slide_10E_CF78BED2.xml" Id="rId24" /><Relationship Type="http://schemas.openxmlformats.org/officeDocument/2006/relationships/slide" Target="slides/slide_10F_E132F216.xml" Id="rId25" /><Relationship Type="http://schemas.openxmlformats.org/officeDocument/2006/relationships/slide" Target="slides/slide_110_C89F90D4.xml" Id="rId26" /><Relationship Type="http://schemas.openxmlformats.org/officeDocument/2006/relationships/slide" Target="slides/slide_111_FC988A7D.xml" Id="rId27" /><Relationship Type="http://schemas.openxmlformats.org/officeDocument/2006/relationships/slide" Target="slides/slide_112_826D8E51.xml" Id="rId28" /><Relationship Type="http://schemas.openxmlformats.org/officeDocument/2006/relationships/slide" Target="slides/slide_113_E84067C0.xml" Id="rId29" /><Relationship Type="http://schemas.openxmlformats.org/officeDocument/2006/relationships/slide" Target="slides/slide_114_AA90CC32.xml" Id="rId30" /><Relationship Type="http://schemas.openxmlformats.org/officeDocument/2006/relationships/slide" Target="slides/slide_115_46DB770A.xml" Id="rId31" /><Relationship Type="http://schemas.openxmlformats.org/officeDocument/2006/relationships/slide" Target="slides/slide_116_A3787FC6.xml" Id="rId32" /></Relationships>
</file>

<file path=ppt/slideLayouts/_rels/slideLayout_8000000D_993278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0E_98D526C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0F_B9DCBC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10_C3A5C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11_9CB32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12_ECD1358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13_347A26F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14_9DCBC4D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15_E950ED9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16_5BB7679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_rels/slideLayout_80000017_940FDC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62F9D2A.xml"/></Relationships>
</file>

<file path=ppt/slideLayouts/slideLayout_8000000D_9932789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221718"/>
      </p:ext>
    </p:extLst>
  </p:cSld>
  <p:clrMapOvr>
    <a:masterClrMapping/>
  </p:clrMapOvr>
</p:sldLayout>
</file>

<file path=ppt/slideLayouts/slideLayout_8000000E_98D526C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5923"/>
      </p:ext>
    </p:extLst>
  </p:cSld>
  <p:clrMapOvr>
    <a:masterClrMapping/>
  </p:clrMapOvr>
</p:sldLayout>
</file>

<file path=ppt/slideLayouts/slideLayout_8000000F_B9DCBC5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51093"/>
      </p:ext>
    </p:extLst>
  </p:cSld>
  <p:clrMapOvr>
    <a:masterClrMapping/>
  </p:clrMapOvr>
</p:sldLayout>
</file>

<file path=ppt/slideLayouts/slideLayout_80000010_C3A5C25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0306"/>
      </p:ext>
    </p:extLst>
  </p:cSld>
  <p:clrMapOvr>
    <a:masterClrMapping/>
  </p:clrMapOvr>
</p:sldLayout>
</file>

<file path=ppt/slideLayouts/slideLayout_80000011_9CB3242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85890"/>
      </p:ext>
    </p:extLst>
  </p:cSld>
  <p:clrMapOvr>
    <a:masterClrMapping/>
  </p:clrMapOvr>
</p:sldLayout>
</file>

<file path=ppt/slideLayouts/slideLayout_80000012_ECD1358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33707"/>
      </p:ext>
    </p:extLst>
  </p:cSld>
  <p:clrMapOvr>
    <a:masterClrMapping/>
  </p:clrMapOvr>
</p:sldLayout>
</file>

<file path=ppt/slideLayouts/slideLayout_80000013_347A26F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0596"/>
      </p:ext>
    </p:extLst>
  </p:cSld>
  <p:clrMapOvr>
    <a:masterClrMapping/>
  </p:clrMapOvr>
</p:sldLayout>
</file>

<file path=ppt/slideLayouts/slideLayout_80000014_9DCBC4D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7107"/>
      </p:ext>
    </p:extLst>
  </p:cSld>
  <p:clrMapOvr>
    <a:masterClrMapping/>
  </p:clrMapOvr>
</p:sldLayout>
</file>

<file path=ppt/slideLayouts/slideLayout_80000015_E950ED9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5037"/>
      </p:ext>
    </p:extLst>
  </p:cSld>
  <p:clrMapOvr>
    <a:masterClrMapping/>
  </p:clrMapOvr>
</p:sldLayout>
</file>

<file path=ppt/slideLayouts/slideLayout_80000016_5BB7679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6269"/>
      </p:ext>
    </p:extLst>
  </p:cSld>
  <p:clrMapOvr>
    <a:masterClrMapping/>
  </p:clrMapOvr>
</p:sldLayout>
</file>

<file path=ppt/slideLayouts/slideLayout_80000017_940FDC6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67431"/>
      </p:ext>
    </p:extLst>
  </p:cSld>
  <p:clrMapOvr>
    <a:masterClrMapping/>
  </p:clrMapOvr>
</p:sldLayout>
</file>

<file path=ppt/slideMasters/_rels/slideMaster_8000000C_162F9D2A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9DCBC4D3.xml"/><Relationship Id="rId3" Type="http://schemas.openxmlformats.org/officeDocument/2006/relationships/slideLayout" Target="../slideLayouts/slideLayout_8000000F_B9DCBC55.xml"/><Relationship Id="rId7" Type="http://schemas.openxmlformats.org/officeDocument/2006/relationships/slideLayout" Target="../slideLayouts/slideLayout_80000013_347A26F4.xml"/><Relationship Id="rId12" Type="http://schemas.openxmlformats.org/officeDocument/2006/relationships/theme" Target="../theme/theme_8000000C_162F9D2A.xml"/><Relationship Id="rId2" Type="http://schemas.openxmlformats.org/officeDocument/2006/relationships/slideLayout" Target="../slideLayouts/slideLayout_8000000E_98D526C3.xml"/><Relationship Id="rId1" Type="http://schemas.openxmlformats.org/officeDocument/2006/relationships/slideLayout" Target="../slideLayouts/slideLayout_8000000D_99327896.xml"/><Relationship Id="rId6" Type="http://schemas.openxmlformats.org/officeDocument/2006/relationships/slideLayout" Target="../slideLayouts/slideLayout_80000012_ECD1358B.xml"/><Relationship Id="rId11" Type="http://schemas.openxmlformats.org/officeDocument/2006/relationships/slideLayout" Target="../slideLayouts/slideLayout_80000017_940FDC67.xml"/><Relationship Id="rId5" Type="http://schemas.openxmlformats.org/officeDocument/2006/relationships/slideLayout" Target="../slideLayouts/slideLayout_80000011_9CB32422.xml"/><Relationship Id="rId10" Type="http://schemas.openxmlformats.org/officeDocument/2006/relationships/slideLayout" Target="../slideLayouts/slideLayout_80000016_5BB7679D.xml"/><Relationship Id="rId4" Type="http://schemas.openxmlformats.org/officeDocument/2006/relationships/slideLayout" Target="../slideLayouts/slideLayout_80000010_C3A5C252.xml"/><Relationship Id="rId9" Type="http://schemas.openxmlformats.org/officeDocument/2006/relationships/slideLayout" Target="../slideLayouts/slideLayout_80000015_E950ED9D.xml"/></Relationships>
</file>

<file path=ppt/slideMasters/slideMaster_8000000C_162F9D2A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_101_C870762D.xml.rels>&#65279;<?xml version="1.0" encoding="utf-8"?><Relationships xmlns="http://schemas.openxmlformats.org/package/2006/relationships"><Relationship Type="http://schemas.openxmlformats.org/officeDocument/2006/relationships/image" Target="../media/image_DF3BAE0A.jpeg" Id="rId2" /><Relationship Type="http://schemas.openxmlformats.org/officeDocument/2006/relationships/slideLayout" Target="/ppt/slideLayouts/slideLayout_8000000D_99327896.xml" Id="Re7096071fc554856" /></Relationships>
</file>

<file path=ppt/slides/_rels/slide_107_5D459C87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D_99327896.xml" Id="Rf4cee0093fe2413c" /></Relationships>
</file>

<file path=ppt/slides/_rels/slide_108_C78DB474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17857d3681664ec3" /></Relationships>
</file>

<file path=ppt/slides/_rels/slide_109_3FC0FA98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6b7d9a287fe1438d" /></Relationships>
</file>

<file path=ppt/slides/_rels/slide_10A_5AFA702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f4536f50e13f406c" /></Relationships>
</file>

<file path=ppt/slides/_rels/slide_10B_2C57006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fa276d0a64564453" /></Relationships>
</file>

<file path=ppt/slides/_rels/slide_10C_CF341B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5717ec64e4c7432b" /></Relationships>
</file>

<file path=ppt/slides/_rels/slide_10D_7EA1DF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6608deda11bf4945" /></Relationships>
</file>

<file path=ppt/slides/_rels/slide_10E_CF78BED2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426573dd106c42cb" /></Relationships>
</file>

<file path=ppt/slides/_rels/slide_10F_E132F2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e1c0c01131614d24" /></Relationships>
</file>

<file path=ppt/slides/_rels/slide_110_C89F90D4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ef6e9840d1464322" /></Relationships>
</file>

<file path=ppt/slides/_rels/slide_111_FC988A7D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1e1f6caa3d504e5d" /></Relationships>
</file>

<file path=ppt/slides/_rels/slide_112_826D8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c68724b58f234d1f" /></Relationships>
</file>

<file path=ppt/slides/_rels/slide_113_E84067C0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ee2df75ac0574d40" /></Relationships>
</file>

<file path=ppt/slides/_rels/slide_114_AA90CC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975267120da34640" /></Relationships>
</file>

<file path=ppt/slides/_rels/slide_115_46DB770A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86605f55944148f9" /></Relationships>
</file>

<file path=ppt/slides/_rels/slide_116_A3787FC6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98D526C3.xml" Id="R7738d90bcdca4a1a" /></Relationships>
</file>

<file path=ppt/slides/slide_101_C870762D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3EDDE-CA3D-0BAB-0ECF-470F899EA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1108" b="-4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700">
                <a:solidFill>
                  <a:srgbClr val="FFFFFF"/>
                </a:solidFill>
              </a:rPr>
              <a:t>Administering the Snowflake Data Platform</a:t>
            </a:r>
          </a:p>
        </p:txBody>
      </p:sp>
    </p:spTree>
    <p:extLst>
      <p:ext uri="{BB962C8B-B14F-4D97-AF65-F5344CB8AC3E}">
        <p14:creationId xmlns:p14="http://schemas.microsoft.com/office/powerpoint/2010/main" val="3362813485"/>
      </p:ext>
    </p:extLst>
  </p:cSld>
  <p:clrMapOvr>
    <a:masterClrMapping/>
  </p:clrMapOvr>
</p:sld>
</file>

<file path=ppt/slides/slide_107_5D459C8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8408" y="1670714"/>
            <a:ext cx="5997054" cy="2000534"/>
          </a:xfrm>
        </p:spPr>
        <p:txBody>
          <a:bodyPr anchor="ctr">
            <a:normAutofit/>
          </a:bodyPr>
          <a:lstStyle/>
          <a:p>
            <a:r>
              <a:rPr lang="en-US" dirty="0"/>
              <a:t>Step 1: Accessing the Snowflake Web Interface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5702221" y="4619767"/>
            <a:ext cx="4887146" cy="128573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Log in to the Snowflake web interface using your administrator credentials</a:t>
            </a:r>
          </a:p>
        </p:txBody>
      </p:sp>
      <p:sp>
        <p:nvSpPr>
          <p:cNvPr id="9" name="Date Placeholder 14">
            <a:extLst>
              <a:ext uri="{FF2B5EF4-FFF2-40B4-BE49-F238E27FC236}">
                <a16:creationId xmlns:a16="http://schemas.microsoft.com/office/drawing/2014/main" id="{673D1B81-B8EF-347D-3624-BE8AC8BA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07D2F00-B255-4C8E-A777-669B1C29C65B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15">
            <a:extLst>
              <a:ext uri="{FF2B5EF4-FFF2-40B4-BE49-F238E27FC236}">
                <a16:creationId xmlns:a16="http://schemas.microsoft.com/office/drawing/2014/main" id="{718CA18C-7C63-A380-1EBD-94242A37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E8226B91-0A80-0B15-7F9A-8B17807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3143"/>
      </p:ext>
    </p:extLst>
  </p:cSld>
  <p:clrMapOvr>
    <a:masterClrMapping/>
  </p:clrMapOvr>
</p:sld>
</file>

<file path=ppt/slides/slide_108_C78DB47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Step 2: User Management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Navigate to the "User Management" section</a:t>
            </a:r>
          </a:p>
          <a:p>
            <a:pPr lvl="0"/>
            <a:r>
              <a:rPr lang="en-US" dirty="0"/>
              <a:t>Add, modify, or remove user accounts</a:t>
            </a:r>
          </a:p>
          <a:p>
            <a:pPr lvl="0"/>
            <a:r>
              <a:rPr lang="en-US" dirty="0"/>
              <a:t>Assign roles and privileges to users based on their responsibilities within the system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2756"/>
      </p:ext>
    </p:extLst>
  </p:cSld>
  <p:clrMapOvr>
    <a:masterClrMapping/>
  </p:clrMapOvr>
</p:sld>
</file>

<file path=ppt/slides/slide_109_3FC0FA9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Step 3: Role and Privilege Management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Access the "Role and Privilege Management" section</a:t>
            </a:r>
          </a:p>
          <a:p>
            <a:pPr lvl="0"/>
            <a:r>
              <a:rPr lang="en-US" dirty="0"/>
              <a:t>Create custom roles with specific permissions</a:t>
            </a:r>
          </a:p>
          <a:p>
            <a:pPr lvl="0"/>
            <a:r>
              <a:rPr lang="en-US" dirty="0"/>
              <a:t>Grant or revoke privileges to roles, ensuring proper access control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11672"/>
      </p:ext>
    </p:extLst>
  </p:cSld>
  <p:clrMapOvr>
    <a:masterClrMapping/>
  </p:clrMapOvr>
</p:sld>
</file>

<file path=ppt/slides/slide_10A_5AFA70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Step 4: Data Warehouses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Manage data warehouses for query processing</a:t>
            </a:r>
          </a:p>
          <a:p>
            <a:pPr lvl="0"/>
            <a:r>
              <a:rPr lang="en-US" dirty="0"/>
              <a:t>Scale warehouses up or down based on workload requirements</a:t>
            </a:r>
          </a:p>
          <a:p>
            <a:pPr lvl="0"/>
            <a:r>
              <a:rPr lang="en-US" dirty="0"/>
              <a:t>Monitor warehouse usage and performance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634"/>
      </p:ext>
    </p:extLst>
  </p:cSld>
  <p:clrMapOvr>
    <a:masterClrMapping/>
  </p:clrMapOvr>
</p:sld>
</file>

<file path=ppt/slides/slide_10B_2C5700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Step 5: Database Administration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Administer databases within the Snowflake platform</a:t>
            </a:r>
          </a:p>
          <a:p>
            <a:pPr lvl="0"/>
            <a:r>
              <a:rPr lang="en-US" dirty="0"/>
              <a:t>Create, modify, or delete databases and database objects</a:t>
            </a:r>
          </a:p>
          <a:p>
            <a:pPr lvl="0"/>
            <a:r>
              <a:rPr lang="en-US" dirty="0"/>
              <a:t>Optimize database configurations for performance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3702"/>
      </p:ext>
    </p:extLst>
  </p:cSld>
  <p:clrMapOvr>
    <a:masterClrMapping/>
  </p:clrMapOvr>
</p:sld>
</file>

<file path=ppt/slides/slide_10C_CF341B2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Step 6: Data Loading and Unloading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Load data into Snowflake from various sources</a:t>
            </a:r>
          </a:p>
          <a:p>
            <a:pPr lvl="0"/>
            <a:r>
              <a:rPr lang="en-US" dirty="0"/>
              <a:t>Utilize Snowflake's data loading tools and connectors</a:t>
            </a:r>
          </a:p>
          <a:p>
            <a:pPr lvl="0"/>
            <a:r>
              <a:rPr lang="en-US" dirty="0"/>
              <a:t>Export data from Snowflake when needed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98533"/>
      </p:ext>
    </p:extLst>
  </p:cSld>
  <p:clrMapOvr>
    <a:masterClrMapping/>
  </p:clrMapOvr>
</p:sld>
</file>

<file path=ppt/slides/slide_10D_7EA1DF7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Step 7: Data Integration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Configure data integration pipelines using Snowflake features or third-party tools</a:t>
            </a:r>
          </a:p>
          <a:p>
            <a:pPr lvl="0"/>
            <a:r>
              <a:rPr lang="en-US" dirty="0"/>
              <a:t>Ensure seamless data flow and transformation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7712"/>
      </p:ext>
    </p:extLst>
  </p:cSld>
  <p:clrMapOvr>
    <a:masterClrMapping/>
  </p:clrMapOvr>
</p:sld>
</file>

<file path=ppt/slides/slide_10E_CF78BED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Step 8: Security and Encryption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Implement security measures, including data encryption at rest and in transit</a:t>
            </a:r>
          </a:p>
          <a:p>
            <a:pPr lvl="0"/>
            <a:r>
              <a:rPr lang="en-US" dirty="0"/>
              <a:t>Define network policies and access controls</a:t>
            </a:r>
          </a:p>
          <a:p>
            <a:pPr lvl="0"/>
            <a:r>
              <a:rPr lang="en-US" dirty="0"/>
              <a:t>Set up multi-factor authentication for added security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6882"/>
      </p:ext>
    </p:extLst>
  </p:cSld>
  <p:clrMapOvr>
    <a:masterClrMapping/>
  </p:clrMapOvr>
</p:sld>
</file>

<file path=ppt/slides/slide_10F_E132F2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Step 9: Monitoring and Logging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Snowflake's monitoring and logging capabilities</a:t>
            </a:r>
          </a:p>
          <a:p>
            <a:pPr lvl="0"/>
            <a:r>
              <a:rPr lang="en-US" dirty="0"/>
              <a:t>Monitor query performance and resource consumption</a:t>
            </a:r>
          </a:p>
          <a:p>
            <a:pPr lvl="0"/>
            <a:r>
              <a:rPr lang="en-US" dirty="0"/>
              <a:t>Review audit logs for security and compliance purposes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2374"/>
      </p:ext>
    </p:extLst>
  </p:cSld>
  <p:clrMapOvr>
    <a:masterClrMapping/>
  </p:clrMapOvr>
</p:sld>
</file>

<file path=ppt/slides/slide_110_C89F90D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Step 10: Scaling and Resource Management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Monitor resource utilization</a:t>
            </a:r>
          </a:p>
          <a:p>
            <a:pPr lvl="0"/>
            <a:r>
              <a:rPr lang="en-US" dirty="0"/>
              <a:t>Scale up or down as needed to meet performance and cost requirements</a:t>
            </a:r>
          </a:p>
          <a:p>
            <a:pPr lvl="0"/>
            <a:r>
              <a:rPr lang="en-US" dirty="0"/>
              <a:t>Implement resource governance policies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0500"/>
      </p:ext>
    </p:extLst>
  </p:cSld>
  <p:clrMapOvr>
    <a:masterClrMapping/>
  </p:clrMapOvr>
</p:sld>
</file>

<file path=ppt/slides/slide_111_FC988A7D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Step 11: Data Retention and Archiving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Define data retention policies</a:t>
            </a:r>
          </a:p>
          <a:p>
            <a:pPr lvl="0"/>
            <a:r>
              <a:rPr lang="en-US" dirty="0"/>
              <a:t>Archive historical data to lower-cost storage tiers</a:t>
            </a:r>
          </a:p>
          <a:p>
            <a:pPr lvl="0"/>
            <a:r>
              <a:rPr lang="en-US" dirty="0"/>
              <a:t>Manage data lifecycle to optimize costs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5357"/>
      </p:ext>
    </p:extLst>
  </p:cSld>
  <p:clrMapOvr>
    <a:masterClrMapping/>
  </p:clrMapOvr>
</p:sld>
</file>

<file path=ppt/slides/slide_112_826D8E5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Step 12: Backup and Recovery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Set up automated backups for critical data</a:t>
            </a:r>
          </a:p>
          <a:p>
            <a:pPr lvl="0"/>
            <a:r>
              <a:rPr lang="en-US" dirty="0"/>
              <a:t>Plan and test data recovery procedures</a:t>
            </a:r>
          </a:p>
          <a:p>
            <a:pPr lvl="0"/>
            <a:r>
              <a:rPr lang="en-US" dirty="0"/>
              <a:t>Ensure data resilience and disaster recovery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7937"/>
      </p:ext>
    </p:extLst>
  </p:cSld>
  <p:clrMapOvr>
    <a:masterClrMapping/>
  </p:clrMapOvr>
</p:sld>
</file>

<file path=ppt/slides/slide_113_E84067C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Step 13: Query Optimization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Tune SQL queries for optimal performance</a:t>
            </a:r>
          </a:p>
          <a:p>
            <a:pPr lvl="0"/>
            <a:r>
              <a:rPr lang="en-US" dirty="0"/>
              <a:t>Leverage Snowflake's query profiling and optimization tools</a:t>
            </a:r>
          </a:p>
          <a:p>
            <a:pPr lvl="0"/>
            <a:r>
              <a:rPr lang="en-US" dirty="0"/>
              <a:t>Utilize indexes and statistics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4976"/>
      </p:ext>
    </p:extLst>
  </p:cSld>
  <p:clrMapOvr>
    <a:masterClrMapping/>
  </p:clrMapOvr>
</p:sld>
</file>

<file path=ppt/slides/slide_114_AA90CC3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Step 14: Updates and Maintenance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Keep Snowflake up-to-date with the latest releases and patches</a:t>
            </a:r>
          </a:p>
          <a:p>
            <a:pPr lvl="0"/>
            <a:r>
              <a:rPr lang="en-US" dirty="0"/>
              <a:t>Schedule maintenance windows for system updates</a:t>
            </a:r>
          </a:p>
          <a:p>
            <a:pPr lvl="0"/>
            <a:r>
              <a:rPr lang="en-US" dirty="0"/>
              <a:t>Monitor system health during maintenance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6178"/>
      </p:ext>
    </p:extLst>
  </p:cSld>
  <p:clrMapOvr>
    <a:masterClrMapping/>
  </p:clrMapOvr>
</p:sld>
</file>

<file path=ppt/slides/slide_115_46DB770A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Step 15: Documentation and Knowledge Sharing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Maintain detailed documentation of configurations, policies, and procedures</a:t>
            </a:r>
          </a:p>
          <a:p>
            <a:pPr lvl="0"/>
            <a:r>
              <a:rPr lang="en-US" dirty="0"/>
              <a:t>Share knowledge and best practices with the team</a:t>
            </a:r>
          </a:p>
          <a:p>
            <a:pPr lvl="0"/>
            <a:r>
              <a:rPr lang="en-US" dirty="0"/>
              <a:t>Provide training to users and stakeholders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7978"/>
      </p:ext>
    </p:extLst>
  </p:cSld>
  <p:clrMapOvr>
    <a:masterClrMapping/>
  </p:clrMapOvr>
</p:sld>
</file>

<file path=ppt/slides/slide_116_A3787FC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6916" y="1295399"/>
            <a:ext cx="2884857" cy="125416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Step 16: Compliance and Auditing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Ensure compliance with data privacy regulations and industry standards</a:t>
            </a:r>
          </a:p>
          <a:p>
            <a:pPr lvl="0"/>
            <a:r>
              <a:rPr lang="en-US" dirty="0"/>
              <a:t>Prepare for audits by providing access to necessary logs and documentation</a:t>
            </a:r>
          </a:p>
          <a:p>
            <a:pPr lvl="0"/>
            <a:r>
              <a:rPr lang="en-US" dirty="0"/>
              <a:t>Continuously review and adapt to changing compliance requirements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3238"/>
      </p:ext>
    </p:extLst>
  </p:cSld>
  <p:clrMapOvr>
    <a:masterClrMapping/>
  </p:clrMapOvr>
</p:sld>
</file>

<file path=ppt/theme/theme_8000000C_162F9D2A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412434"/>
      </a:dk2>
      <a:lt2>
        <a:srgbClr val="E2E8E5"/>
      </a:lt2>
      <a:accent1>
        <a:srgbClr val="C696B1"/>
      </a:accent1>
      <a:accent2>
        <a:srgbClr val="BA7F87"/>
      </a:accent2>
      <a:accent3>
        <a:srgbClr val="C19C8D"/>
      </a:accent3>
      <a:accent4>
        <a:srgbClr val="B3A27A"/>
      </a:accent4>
      <a:accent5>
        <a:srgbClr val="A2A77E"/>
      </a:accent5>
      <a:accent6>
        <a:srgbClr val="90AD76"/>
      </a:accent6>
      <a:hlink>
        <a:srgbClr val="558D6E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Goudy Old Style</vt:lpstr>
      <vt:lpstr>Univers Light</vt:lpstr>
      <vt:lpstr>PoiseVTI</vt:lpstr>
      <vt:lpstr>Administering the Snowflake Data Platform</vt:lpstr>
      <vt:lpstr>Administering the Snowflake Data Platform</vt:lpstr>
      <vt:lpstr>Administering the Snowflake Data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2023-09-14T15:24:47Z</dcterms:created>
  <dcterms:modified xsi:type="dcterms:W3CDTF">2023-09-14T15:24:47Z</dcterms:modified>
</cp:coreProperties>
</file>